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8288000" cy="10287000"/>
  <p:notesSz cx="18288000" cy="10287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9"/>
    <p:restoredTop sz="94648"/>
  </p:normalViewPr>
  <p:slideViewPr>
    <p:cSldViewPr>
      <p:cViewPr varScale="1">
        <p:scale>
          <a:sx n="106" d="100"/>
          <a:sy n="106" d="100"/>
        </p:scale>
        <p:origin x="1576" y="19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727091" y="985112"/>
            <a:ext cx="8161247" cy="1244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400" b="1" i="0">
                <a:solidFill>
                  <a:srgbClr val="011742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10/28/23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6999"/>
                </a:lnTo>
                <a:close/>
              </a:path>
            </a:pathLst>
          </a:custGeom>
          <a:solidFill>
            <a:srgbClr val="011742">
              <a:alpha val="9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400" b="1" i="0">
                <a:solidFill>
                  <a:srgbClr val="011742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10/28/23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400" b="1" i="0">
                <a:solidFill>
                  <a:srgbClr val="011742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10/28/23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400" b="1" i="0">
                <a:solidFill>
                  <a:srgbClr val="011742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10/28/23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10/28/23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470709" y="1028700"/>
            <a:ext cx="15996482" cy="16128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400" b="1" i="0">
                <a:solidFill>
                  <a:srgbClr val="011742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087715" y="3917966"/>
            <a:ext cx="9366250" cy="612520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10/28/23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reuelai.interncm.com/" TargetMode="External"/><Relationship Id="rId3" Type="http://schemas.openxmlformats.org/officeDocument/2006/relationships/image" Target="../media/image13.png"/><Relationship Id="rId7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5" Type="http://schemas.openxmlformats.org/officeDocument/2006/relationships/hyperlink" Target="http://www.reuelits.com/" TargetMode="External"/><Relationship Id="rId4" Type="http://schemas.openxmlformats.org/officeDocument/2006/relationships/hyperlink" Target="mailto:info@reuelits.com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6999"/>
                </a:lnTo>
                <a:close/>
              </a:path>
            </a:pathLst>
          </a:custGeom>
          <a:solidFill>
            <a:srgbClr val="011742">
              <a:alpha val="83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567272" y="4505293"/>
            <a:ext cx="8662670" cy="3542665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12700" marR="5080">
              <a:lnSpc>
                <a:spcPts val="9220"/>
              </a:lnSpc>
              <a:spcBef>
                <a:spcPts val="229"/>
              </a:spcBef>
            </a:pPr>
            <a:r>
              <a:rPr sz="7700" b="1" spc="220" dirty="0">
                <a:solidFill>
                  <a:srgbClr val="FFFFFF"/>
                </a:solidFill>
                <a:latin typeface="Arial"/>
                <a:cs typeface="Arial"/>
              </a:rPr>
              <a:t>Reuel</a:t>
            </a:r>
            <a:r>
              <a:rPr sz="7700" b="1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700" b="1" spc="100" dirty="0">
                <a:solidFill>
                  <a:srgbClr val="FFFFFF"/>
                </a:solidFill>
                <a:latin typeface="Arial"/>
                <a:cs typeface="Arial"/>
              </a:rPr>
              <a:t>Information </a:t>
            </a:r>
            <a:r>
              <a:rPr sz="7700" b="1" spc="200" dirty="0">
                <a:solidFill>
                  <a:srgbClr val="FFFFFF"/>
                </a:solidFill>
                <a:latin typeface="Arial"/>
                <a:cs typeface="Arial"/>
              </a:rPr>
              <a:t>Technology </a:t>
            </a:r>
            <a:r>
              <a:rPr sz="7700" b="1" spc="210" dirty="0">
                <a:solidFill>
                  <a:srgbClr val="FFFFFF"/>
                </a:solidFill>
                <a:latin typeface="Arial"/>
                <a:cs typeface="Arial"/>
              </a:rPr>
              <a:t>Services</a:t>
            </a:r>
            <a:endParaRPr sz="77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567272" y="8395905"/>
            <a:ext cx="8567328" cy="17748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800" spc="315" dirty="0">
                <a:solidFill>
                  <a:srgbClr val="00B050"/>
                </a:solidFill>
                <a:latin typeface="Verdana"/>
                <a:cs typeface="Verdana"/>
              </a:rPr>
              <a:t>Presented by:</a:t>
            </a:r>
          </a:p>
          <a:p>
            <a:pPr marL="2755900" lvl="6">
              <a:spcBef>
                <a:spcPts val="100"/>
              </a:spcBef>
            </a:pPr>
            <a:r>
              <a:rPr lang="en-US" sz="2800" spc="315" dirty="0">
                <a:solidFill>
                  <a:srgbClr val="00B050"/>
                </a:solidFill>
                <a:latin typeface="Verdana"/>
                <a:cs typeface="Verdana"/>
              </a:rPr>
              <a:t>Edmond Pewing(CEO)</a:t>
            </a:r>
          </a:p>
          <a:p>
            <a:pPr marL="2755900" lvl="6">
              <a:spcBef>
                <a:spcPts val="100"/>
              </a:spcBef>
            </a:pPr>
            <a:r>
              <a:rPr lang="en-US" sz="2800" spc="315" dirty="0">
                <a:solidFill>
                  <a:srgbClr val="00B050"/>
                </a:solidFill>
                <a:latin typeface="Verdana"/>
                <a:cs typeface="Verdana"/>
              </a:rPr>
              <a:t>Clintin Apongnwu(CTO)</a:t>
            </a:r>
          </a:p>
          <a:p>
            <a:pPr marL="2755900" lvl="6">
              <a:spcBef>
                <a:spcPts val="100"/>
              </a:spcBef>
            </a:pPr>
            <a:r>
              <a:rPr lang="en-US" sz="2800" spc="315" dirty="0">
                <a:solidFill>
                  <a:srgbClr val="00B050"/>
                </a:solidFill>
                <a:latin typeface="Verdana"/>
                <a:cs typeface="Verdana"/>
              </a:rPr>
              <a:t>October 28,2023</a:t>
            </a:r>
            <a:endParaRPr lang="en-US" sz="2800" dirty="0">
              <a:solidFill>
                <a:srgbClr val="00B050"/>
              </a:solidFill>
              <a:latin typeface="Verdana"/>
              <a:cs typeface="Verdan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066798" y="5415520"/>
            <a:ext cx="0" cy="3650615"/>
          </a:xfrm>
          <a:custGeom>
            <a:avLst/>
            <a:gdLst/>
            <a:ahLst/>
            <a:cxnLst/>
            <a:rect l="l" t="t" r="r" b="b"/>
            <a:pathLst>
              <a:path h="3650615">
                <a:moveTo>
                  <a:pt x="0" y="0"/>
                </a:moveTo>
                <a:lnTo>
                  <a:pt x="0" y="3650310"/>
                </a:lnTo>
              </a:path>
            </a:pathLst>
          </a:custGeom>
          <a:ln w="76199">
            <a:solidFill>
              <a:srgbClr val="00BE6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6"/>
          <p:cNvGrpSpPr/>
          <p:nvPr/>
        </p:nvGrpSpPr>
        <p:grpSpPr>
          <a:xfrm>
            <a:off x="8853805" y="0"/>
            <a:ext cx="9434195" cy="9398000"/>
            <a:chOff x="8853824" y="0"/>
            <a:chExt cx="9434195" cy="9398000"/>
          </a:xfrm>
        </p:grpSpPr>
        <p:sp>
          <p:nvSpPr>
            <p:cNvPr id="7" name="object 7"/>
            <p:cNvSpPr/>
            <p:nvPr/>
          </p:nvSpPr>
          <p:spPr>
            <a:xfrm>
              <a:off x="14486818" y="1375022"/>
              <a:ext cx="2381885" cy="2380615"/>
            </a:xfrm>
            <a:custGeom>
              <a:avLst/>
              <a:gdLst/>
              <a:ahLst/>
              <a:cxnLst/>
              <a:rect l="l" t="t" r="r" b="b"/>
              <a:pathLst>
                <a:path w="2381884" h="2380615">
                  <a:moveTo>
                    <a:pt x="125056" y="2380106"/>
                  </a:moveTo>
                  <a:lnTo>
                    <a:pt x="62519" y="2379193"/>
                  </a:lnTo>
                  <a:lnTo>
                    <a:pt x="3" y="2376443"/>
                  </a:lnTo>
                  <a:lnTo>
                    <a:pt x="0" y="8"/>
                  </a:lnTo>
                  <a:lnTo>
                    <a:pt x="2376449" y="0"/>
                  </a:lnTo>
                  <a:lnTo>
                    <a:pt x="2379614" y="22340"/>
                  </a:lnTo>
                  <a:lnTo>
                    <a:pt x="2381282" y="53530"/>
                  </a:lnTo>
                  <a:lnTo>
                    <a:pt x="2381454" y="93570"/>
                  </a:lnTo>
                  <a:lnTo>
                    <a:pt x="2380129" y="142459"/>
                  </a:lnTo>
                  <a:lnTo>
                    <a:pt x="2377309" y="200198"/>
                  </a:lnTo>
                  <a:lnTo>
                    <a:pt x="2372992" y="266787"/>
                  </a:lnTo>
                  <a:lnTo>
                    <a:pt x="2367178" y="342225"/>
                  </a:lnTo>
                  <a:lnTo>
                    <a:pt x="2359869" y="426513"/>
                  </a:lnTo>
                  <a:lnTo>
                    <a:pt x="2352250" y="477970"/>
                  </a:lnTo>
                  <a:lnTo>
                    <a:pt x="2343501" y="529129"/>
                  </a:lnTo>
                  <a:lnTo>
                    <a:pt x="2333620" y="579990"/>
                  </a:lnTo>
                  <a:lnTo>
                    <a:pt x="2322610" y="630552"/>
                  </a:lnTo>
                  <a:lnTo>
                    <a:pt x="2310468" y="680817"/>
                  </a:lnTo>
                  <a:lnTo>
                    <a:pt x="2297195" y="730783"/>
                  </a:lnTo>
                  <a:lnTo>
                    <a:pt x="2282792" y="780451"/>
                  </a:lnTo>
                  <a:lnTo>
                    <a:pt x="2267258" y="829821"/>
                  </a:lnTo>
                  <a:lnTo>
                    <a:pt x="2250593" y="878893"/>
                  </a:lnTo>
                  <a:lnTo>
                    <a:pt x="2232798" y="927667"/>
                  </a:lnTo>
                  <a:lnTo>
                    <a:pt x="2213872" y="976142"/>
                  </a:lnTo>
                  <a:lnTo>
                    <a:pt x="2195116" y="1022295"/>
                  </a:lnTo>
                  <a:lnTo>
                    <a:pt x="2175209" y="1068035"/>
                  </a:lnTo>
                  <a:lnTo>
                    <a:pt x="2154148" y="1113363"/>
                  </a:lnTo>
                  <a:lnTo>
                    <a:pt x="2131935" y="1158280"/>
                  </a:lnTo>
                  <a:lnTo>
                    <a:pt x="2108569" y="1202784"/>
                  </a:lnTo>
                  <a:lnTo>
                    <a:pt x="2084050" y="1246877"/>
                  </a:lnTo>
                  <a:lnTo>
                    <a:pt x="2058379" y="1290558"/>
                  </a:lnTo>
                  <a:lnTo>
                    <a:pt x="2031555" y="1333826"/>
                  </a:lnTo>
                  <a:lnTo>
                    <a:pt x="2003578" y="1376683"/>
                  </a:lnTo>
                  <a:lnTo>
                    <a:pt x="1974449" y="1419128"/>
                  </a:lnTo>
                  <a:lnTo>
                    <a:pt x="1944166" y="1461161"/>
                  </a:lnTo>
                  <a:lnTo>
                    <a:pt x="1912732" y="1502782"/>
                  </a:lnTo>
                  <a:lnTo>
                    <a:pt x="1880144" y="1543991"/>
                  </a:lnTo>
                  <a:lnTo>
                    <a:pt x="1846404" y="1584788"/>
                  </a:lnTo>
                  <a:lnTo>
                    <a:pt x="1811511" y="1625174"/>
                  </a:lnTo>
                  <a:lnTo>
                    <a:pt x="1775465" y="1665147"/>
                  </a:lnTo>
                  <a:lnTo>
                    <a:pt x="1738267" y="1704709"/>
                  </a:lnTo>
                  <a:lnTo>
                    <a:pt x="1701042" y="1741202"/>
                  </a:lnTo>
                  <a:lnTo>
                    <a:pt x="1663183" y="1776726"/>
                  </a:lnTo>
                  <a:lnTo>
                    <a:pt x="1624691" y="1811279"/>
                  </a:lnTo>
                  <a:lnTo>
                    <a:pt x="1585565" y="1844864"/>
                  </a:lnTo>
                  <a:lnTo>
                    <a:pt x="1545806" y="1877478"/>
                  </a:lnTo>
                  <a:lnTo>
                    <a:pt x="1505413" y="1909123"/>
                  </a:lnTo>
                  <a:lnTo>
                    <a:pt x="1464386" y="1939798"/>
                  </a:lnTo>
                  <a:lnTo>
                    <a:pt x="1422726" y="1969503"/>
                  </a:lnTo>
                  <a:lnTo>
                    <a:pt x="1380432" y="1998238"/>
                  </a:lnTo>
                  <a:lnTo>
                    <a:pt x="1337504" y="2026004"/>
                  </a:lnTo>
                  <a:lnTo>
                    <a:pt x="1293943" y="2052800"/>
                  </a:lnTo>
                  <a:lnTo>
                    <a:pt x="1249748" y="2078627"/>
                  </a:lnTo>
                  <a:lnTo>
                    <a:pt x="1204919" y="2103483"/>
                  </a:lnTo>
                  <a:lnTo>
                    <a:pt x="1159457" y="2127370"/>
                  </a:lnTo>
                  <a:lnTo>
                    <a:pt x="1113361" y="2150287"/>
                  </a:lnTo>
                  <a:lnTo>
                    <a:pt x="1066632" y="2172234"/>
                  </a:lnTo>
                  <a:lnTo>
                    <a:pt x="1019269" y="2193212"/>
                  </a:lnTo>
                  <a:lnTo>
                    <a:pt x="971272" y="2213220"/>
                  </a:lnTo>
                  <a:lnTo>
                    <a:pt x="922642" y="2232258"/>
                  </a:lnTo>
                  <a:lnTo>
                    <a:pt x="871484" y="2250933"/>
                  </a:lnTo>
                  <a:lnTo>
                    <a:pt x="819964" y="2268379"/>
                  </a:lnTo>
                  <a:lnTo>
                    <a:pt x="768083" y="2284597"/>
                  </a:lnTo>
                  <a:lnTo>
                    <a:pt x="715840" y="2299588"/>
                  </a:lnTo>
                  <a:lnTo>
                    <a:pt x="663235" y="2313350"/>
                  </a:lnTo>
                  <a:lnTo>
                    <a:pt x="610269" y="2325884"/>
                  </a:lnTo>
                  <a:lnTo>
                    <a:pt x="449977" y="2355786"/>
                  </a:lnTo>
                  <a:lnTo>
                    <a:pt x="396082" y="2363186"/>
                  </a:lnTo>
                  <a:lnTo>
                    <a:pt x="342083" y="2369248"/>
                  </a:lnTo>
                  <a:lnTo>
                    <a:pt x="287981" y="2373971"/>
                  </a:lnTo>
                  <a:lnTo>
                    <a:pt x="233776" y="2377355"/>
                  </a:lnTo>
                  <a:lnTo>
                    <a:pt x="179468" y="2379400"/>
                  </a:lnTo>
                  <a:lnTo>
                    <a:pt x="125056" y="2380106"/>
                  </a:lnTo>
                  <a:close/>
                </a:path>
              </a:pathLst>
            </a:custGeom>
            <a:solidFill>
              <a:srgbClr val="00BE6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4661896" y="0"/>
              <a:ext cx="3626485" cy="3599815"/>
            </a:xfrm>
            <a:custGeom>
              <a:avLst/>
              <a:gdLst/>
              <a:ahLst/>
              <a:cxnLst/>
              <a:rect l="l" t="t" r="r" b="b"/>
              <a:pathLst>
                <a:path w="3626484" h="3599815">
                  <a:moveTo>
                    <a:pt x="2202586" y="0"/>
                  </a:moveTo>
                  <a:lnTo>
                    <a:pt x="0" y="0"/>
                  </a:lnTo>
                  <a:lnTo>
                    <a:pt x="18542" y="43256"/>
                  </a:lnTo>
                  <a:lnTo>
                    <a:pt x="39052" y="88430"/>
                  </a:lnTo>
                  <a:lnTo>
                    <a:pt x="60464" y="133032"/>
                  </a:lnTo>
                  <a:lnTo>
                    <a:pt x="82791" y="177076"/>
                  </a:lnTo>
                  <a:lnTo>
                    <a:pt x="106019" y="220535"/>
                  </a:lnTo>
                  <a:lnTo>
                    <a:pt x="130162" y="263436"/>
                  </a:lnTo>
                  <a:lnTo>
                    <a:pt x="155194" y="305765"/>
                  </a:lnTo>
                  <a:lnTo>
                    <a:pt x="181140" y="347522"/>
                  </a:lnTo>
                  <a:lnTo>
                    <a:pt x="208000" y="388721"/>
                  </a:lnTo>
                  <a:lnTo>
                    <a:pt x="235762" y="429336"/>
                  </a:lnTo>
                  <a:lnTo>
                    <a:pt x="264426" y="469392"/>
                  </a:lnTo>
                  <a:lnTo>
                    <a:pt x="294005" y="508876"/>
                  </a:lnTo>
                  <a:lnTo>
                    <a:pt x="324485" y="547789"/>
                  </a:lnTo>
                  <a:lnTo>
                    <a:pt x="355866" y="586143"/>
                  </a:lnTo>
                  <a:lnTo>
                    <a:pt x="388162" y="623925"/>
                  </a:lnTo>
                  <a:lnTo>
                    <a:pt x="421360" y="661123"/>
                  </a:lnTo>
                  <a:lnTo>
                    <a:pt x="455460" y="697776"/>
                  </a:lnTo>
                  <a:lnTo>
                    <a:pt x="490474" y="733844"/>
                  </a:lnTo>
                  <a:lnTo>
                    <a:pt x="532358" y="773049"/>
                  </a:lnTo>
                  <a:lnTo>
                    <a:pt x="574382" y="810882"/>
                  </a:lnTo>
                  <a:lnTo>
                    <a:pt x="616546" y="847344"/>
                  </a:lnTo>
                  <a:lnTo>
                    <a:pt x="658863" y="882434"/>
                  </a:lnTo>
                  <a:lnTo>
                    <a:pt x="701306" y="916139"/>
                  </a:lnTo>
                  <a:lnTo>
                    <a:pt x="743889" y="948486"/>
                  </a:lnTo>
                  <a:lnTo>
                    <a:pt x="786612" y="979449"/>
                  </a:lnTo>
                  <a:lnTo>
                    <a:pt x="829475" y="1009040"/>
                  </a:lnTo>
                  <a:lnTo>
                    <a:pt x="872490" y="1037259"/>
                  </a:lnTo>
                  <a:lnTo>
                    <a:pt x="915631" y="1064107"/>
                  </a:lnTo>
                  <a:lnTo>
                    <a:pt x="958913" y="1089583"/>
                  </a:lnTo>
                  <a:lnTo>
                    <a:pt x="1002334" y="1113675"/>
                  </a:lnTo>
                  <a:lnTo>
                    <a:pt x="1045908" y="1136408"/>
                  </a:lnTo>
                  <a:lnTo>
                    <a:pt x="1089609" y="1157757"/>
                  </a:lnTo>
                  <a:lnTo>
                    <a:pt x="1133449" y="1177734"/>
                  </a:lnTo>
                  <a:lnTo>
                    <a:pt x="1177429" y="1196340"/>
                  </a:lnTo>
                  <a:lnTo>
                    <a:pt x="1226299" y="1216710"/>
                  </a:lnTo>
                  <a:lnTo>
                    <a:pt x="1275511" y="1235925"/>
                  </a:lnTo>
                  <a:lnTo>
                    <a:pt x="1325067" y="1253985"/>
                  </a:lnTo>
                  <a:lnTo>
                    <a:pt x="1374965" y="1270889"/>
                  </a:lnTo>
                  <a:lnTo>
                    <a:pt x="1425219" y="1286624"/>
                  </a:lnTo>
                  <a:lnTo>
                    <a:pt x="1475816" y="1301203"/>
                  </a:lnTo>
                  <a:lnTo>
                    <a:pt x="1526755" y="1314627"/>
                  </a:lnTo>
                  <a:lnTo>
                    <a:pt x="1578051" y="1326896"/>
                  </a:lnTo>
                  <a:lnTo>
                    <a:pt x="1629689" y="1337995"/>
                  </a:lnTo>
                  <a:lnTo>
                    <a:pt x="1681683" y="1347939"/>
                  </a:lnTo>
                  <a:lnTo>
                    <a:pt x="1759305" y="1358290"/>
                  </a:lnTo>
                  <a:lnTo>
                    <a:pt x="1828800" y="1366951"/>
                  </a:lnTo>
                  <a:lnTo>
                    <a:pt x="1890179" y="1373898"/>
                  </a:lnTo>
                  <a:lnTo>
                    <a:pt x="1943430" y="1379143"/>
                  </a:lnTo>
                  <a:lnTo>
                    <a:pt x="1988566" y="1382687"/>
                  </a:lnTo>
                  <a:lnTo>
                    <a:pt x="2054453" y="1384655"/>
                  </a:lnTo>
                  <a:lnTo>
                    <a:pt x="2075218" y="1383093"/>
                  </a:lnTo>
                  <a:lnTo>
                    <a:pt x="2107082" y="1382864"/>
                  </a:lnTo>
                  <a:lnTo>
                    <a:pt x="2138921" y="1382166"/>
                  </a:lnTo>
                  <a:lnTo>
                    <a:pt x="2170760" y="1380998"/>
                  </a:lnTo>
                  <a:lnTo>
                    <a:pt x="2202586" y="1379359"/>
                  </a:lnTo>
                  <a:lnTo>
                    <a:pt x="2202586" y="0"/>
                  </a:lnTo>
                  <a:close/>
                </a:path>
                <a:path w="3626484" h="3599815">
                  <a:moveTo>
                    <a:pt x="3626091" y="1379359"/>
                  </a:moveTo>
                  <a:lnTo>
                    <a:pt x="2202586" y="1379359"/>
                  </a:lnTo>
                  <a:lnTo>
                    <a:pt x="2199411" y="1401699"/>
                  </a:lnTo>
                  <a:lnTo>
                    <a:pt x="2197747" y="1432890"/>
                  </a:lnTo>
                  <a:lnTo>
                    <a:pt x="2197570" y="1472933"/>
                  </a:lnTo>
                  <a:lnTo>
                    <a:pt x="2198903" y="1521815"/>
                  </a:lnTo>
                  <a:lnTo>
                    <a:pt x="2201722" y="1579562"/>
                  </a:lnTo>
                  <a:lnTo>
                    <a:pt x="2206040" y="1646148"/>
                  </a:lnTo>
                  <a:lnTo>
                    <a:pt x="2211844" y="1721586"/>
                  </a:lnTo>
                  <a:lnTo>
                    <a:pt x="2219160" y="1805876"/>
                  </a:lnTo>
                  <a:lnTo>
                    <a:pt x="2226780" y="1857336"/>
                  </a:lnTo>
                  <a:lnTo>
                    <a:pt x="2235530" y="1908492"/>
                  </a:lnTo>
                  <a:lnTo>
                    <a:pt x="2245410" y="1959356"/>
                  </a:lnTo>
                  <a:lnTo>
                    <a:pt x="2256421" y="2009914"/>
                  </a:lnTo>
                  <a:lnTo>
                    <a:pt x="2268563" y="2060181"/>
                  </a:lnTo>
                  <a:lnTo>
                    <a:pt x="2281834" y="2110143"/>
                  </a:lnTo>
                  <a:lnTo>
                    <a:pt x="2296236" y="2159812"/>
                  </a:lnTo>
                  <a:lnTo>
                    <a:pt x="2311768" y="2209177"/>
                  </a:lnTo>
                  <a:lnTo>
                    <a:pt x="2328430" y="2258250"/>
                  </a:lnTo>
                  <a:lnTo>
                    <a:pt x="2346236" y="2307031"/>
                  </a:lnTo>
                  <a:lnTo>
                    <a:pt x="2365159" y="2355507"/>
                  </a:lnTo>
                  <a:lnTo>
                    <a:pt x="2383917" y="2401659"/>
                  </a:lnTo>
                  <a:lnTo>
                    <a:pt x="2403818" y="2447391"/>
                  </a:lnTo>
                  <a:lnTo>
                    <a:pt x="2424887" y="2492730"/>
                  </a:lnTo>
                  <a:lnTo>
                    <a:pt x="2447099" y="2537637"/>
                  </a:lnTo>
                  <a:lnTo>
                    <a:pt x="2470454" y="2582151"/>
                  </a:lnTo>
                  <a:lnTo>
                    <a:pt x="2494978" y="2626233"/>
                  </a:lnTo>
                  <a:lnTo>
                    <a:pt x="2520645" y="2669921"/>
                  </a:lnTo>
                  <a:lnTo>
                    <a:pt x="2547480" y="2713190"/>
                  </a:lnTo>
                  <a:lnTo>
                    <a:pt x="2575445" y="2756039"/>
                  </a:lnTo>
                  <a:lnTo>
                    <a:pt x="2604579" y="2798483"/>
                  </a:lnTo>
                  <a:lnTo>
                    <a:pt x="2634856" y="2840520"/>
                  </a:lnTo>
                  <a:lnTo>
                    <a:pt x="2666301" y="2882138"/>
                  </a:lnTo>
                  <a:lnTo>
                    <a:pt x="2698889" y="2923349"/>
                  </a:lnTo>
                  <a:lnTo>
                    <a:pt x="2732621" y="2964154"/>
                  </a:lnTo>
                  <a:lnTo>
                    <a:pt x="2767520" y="3004540"/>
                  </a:lnTo>
                  <a:lnTo>
                    <a:pt x="2803563" y="3044507"/>
                  </a:lnTo>
                  <a:lnTo>
                    <a:pt x="2840761" y="3084068"/>
                  </a:lnTo>
                  <a:lnTo>
                    <a:pt x="2877985" y="3120567"/>
                  </a:lnTo>
                  <a:lnTo>
                    <a:pt x="2915843" y="3156089"/>
                  </a:lnTo>
                  <a:lnTo>
                    <a:pt x="2954337" y="3190646"/>
                  </a:lnTo>
                  <a:lnTo>
                    <a:pt x="2993466" y="3224225"/>
                  </a:lnTo>
                  <a:lnTo>
                    <a:pt x="3033217" y="3256838"/>
                  </a:lnTo>
                  <a:lnTo>
                    <a:pt x="3073616" y="3288487"/>
                  </a:lnTo>
                  <a:lnTo>
                    <a:pt x="3114649" y="3319157"/>
                  </a:lnTo>
                  <a:lnTo>
                    <a:pt x="3156305" y="3348863"/>
                  </a:lnTo>
                  <a:lnTo>
                    <a:pt x="3198596" y="3377603"/>
                  </a:lnTo>
                  <a:lnTo>
                    <a:pt x="3241522" y="3405365"/>
                  </a:lnTo>
                  <a:lnTo>
                    <a:pt x="3285083" y="3432162"/>
                  </a:lnTo>
                  <a:lnTo>
                    <a:pt x="3329279" y="3457994"/>
                  </a:lnTo>
                  <a:lnTo>
                    <a:pt x="3374110" y="3482848"/>
                  </a:lnTo>
                  <a:lnTo>
                    <a:pt x="3419576" y="3506736"/>
                  </a:lnTo>
                  <a:lnTo>
                    <a:pt x="3465665" y="3529647"/>
                  </a:lnTo>
                  <a:lnTo>
                    <a:pt x="3512401" y="3551593"/>
                  </a:lnTo>
                  <a:lnTo>
                    <a:pt x="3559759" y="3572573"/>
                  </a:lnTo>
                  <a:lnTo>
                    <a:pt x="3607765" y="3592588"/>
                  </a:lnTo>
                  <a:lnTo>
                    <a:pt x="3626091" y="3599764"/>
                  </a:lnTo>
                  <a:lnTo>
                    <a:pt x="3626091" y="1379359"/>
                  </a:lnTo>
                  <a:close/>
                </a:path>
              </a:pathLst>
            </a:custGeom>
            <a:solidFill>
              <a:srgbClr val="002F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7035574" y="0"/>
              <a:ext cx="1252855" cy="1223645"/>
            </a:xfrm>
            <a:custGeom>
              <a:avLst/>
              <a:gdLst/>
              <a:ahLst/>
              <a:cxnLst/>
              <a:rect l="l" t="t" r="r" b="b"/>
              <a:pathLst>
                <a:path w="1252855" h="1223645">
                  <a:moveTo>
                    <a:pt x="1252424" y="1223310"/>
                  </a:moveTo>
                  <a:lnTo>
                    <a:pt x="1186092" y="1196124"/>
                  </a:lnTo>
                  <a:lnTo>
                    <a:pt x="1138728" y="1175146"/>
                  </a:lnTo>
                  <a:lnTo>
                    <a:pt x="1091999" y="1153198"/>
                  </a:lnTo>
                  <a:lnTo>
                    <a:pt x="1045903" y="1130281"/>
                  </a:lnTo>
                  <a:lnTo>
                    <a:pt x="1000440" y="1106394"/>
                  </a:lnTo>
                  <a:lnTo>
                    <a:pt x="955612" y="1081538"/>
                  </a:lnTo>
                  <a:lnTo>
                    <a:pt x="911417" y="1055711"/>
                  </a:lnTo>
                  <a:lnTo>
                    <a:pt x="867855" y="1028915"/>
                  </a:lnTo>
                  <a:lnTo>
                    <a:pt x="824927" y="1001149"/>
                  </a:lnTo>
                  <a:lnTo>
                    <a:pt x="782633" y="972413"/>
                  </a:lnTo>
                  <a:lnTo>
                    <a:pt x="740973" y="942708"/>
                  </a:lnTo>
                  <a:lnTo>
                    <a:pt x="699946" y="912033"/>
                  </a:lnTo>
                  <a:lnTo>
                    <a:pt x="659553" y="880388"/>
                  </a:lnTo>
                  <a:lnTo>
                    <a:pt x="619793" y="847773"/>
                  </a:lnTo>
                  <a:lnTo>
                    <a:pt x="580667" y="814189"/>
                  </a:lnTo>
                  <a:lnTo>
                    <a:pt x="542175" y="779634"/>
                  </a:lnTo>
                  <a:lnTo>
                    <a:pt x="504316" y="744110"/>
                  </a:lnTo>
                  <a:lnTo>
                    <a:pt x="467091" y="707617"/>
                  </a:lnTo>
                  <a:lnTo>
                    <a:pt x="429892" y="668055"/>
                  </a:lnTo>
                  <a:lnTo>
                    <a:pt x="393847" y="628082"/>
                  </a:lnTo>
                  <a:lnTo>
                    <a:pt x="358954" y="587696"/>
                  </a:lnTo>
                  <a:lnTo>
                    <a:pt x="325213" y="546899"/>
                  </a:lnTo>
                  <a:lnTo>
                    <a:pt x="292626" y="505690"/>
                  </a:lnTo>
                  <a:lnTo>
                    <a:pt x="261191" y="464069"/>
                  </a:lnTo>
                  <a:lnTo>
                    <a:pt x="230909" y="422036"/>
                  </a:lnTo>
                  <a:lnTo>
                    <a:pt x="201779" y="379591"/>
                  </a:lnTo>
                  <a:lnTo>
                    <a:pt x="173803" y="336734"/>
                  </a:lnTo>
                  <a:lnTo>
                    <a:pt x="146979" y="293465"/>
                  </a:lnTo>
                  <a:lnTo>
                    <a:pt x="121307" y="249785"/>
                  </a:lnTo>
                  <a:lnTo>
                    <a:pt x="96789" y="205692"/>
                  </a:lnTo>
                  <a:lnTo>
                    <a:pt x="73423" y="161187"/>
                  </a:lnTo>
                  <a:lnTo>
                    <a:pt x="51210" y="116271"/>
                  </a:lnTo>
                  <a:lnTo>
                    <a:pt x="30149" y="70943"/>
                  </a:lnTo>
                  <a:lnTo>
                    <a:pt x="10241" y="25202"/>
                  </a:lnTo>
                  <a:lnTo>
                    <a:pt x="0" y="0"/>
                  </a:lnTo>
                  <a:lnTo>
                    <a:pt x="1252424" y="0"/>
                  </a:lnTo>
                  <a:lnTo>
                    <a:pt x="1252424" y="1223310"/>
                  </a:lnTo>
                  <a:close/>
                </a:path>
              </a:pathLst>
            </a:custGeom>
            <a:solidFill>
              <a:srgbClr val="00BE6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853824" y="1028700"/>
              <a:ext cx="8405474" cy="7598548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3140742" y="6718094"/>
              <a:ext cx="2674620" cy="1337310"/>
            </a:xfrm>
            <a:custGeom>
              <a:avLst/>
              <a:gdLst/>
              <a:ahLst/>
              <a:cxnLst/>
              <a:rect l="l" t="t" r="r" b="b"/>
              <a:pathLst>
                <a:path w="2674619" h="1337309">
                  <a:moveTo>
                    <a:pt x="0" y="0"/>
                  </a:moveTo>
                  <a:lnTo>
                    <a:pt x="2674435" y="0"/>
                  </a:lnTo>
                  <a:lnTo>
                    <a:pt x="2674433" y="50288"/>
                  </a:lnTo>
                  <a:lnTo>
                    <a:pt x="2672778" y="98771"/>
                  </a:lnTo>
                  <a:lnTo>
                    <a:pt x="2669179" y="147012"/>
                  </a:lnTo>
                  <a:lnTo>
                    <a:pt x="2663647" y="194929"/>
                  </a:lnTo>
                  <a:lnTo>
                    <a:pt x="2656228" y="242477"/>
                  </a:lnTo>
                  <a:lnTo>
                    <a:pt x="2646958" y="289612"/>
                  </a:lnTo>
                  <a:lnTo>
                    <a:pt x="2635872" y="336288"/>
                  </a:lnTo>
                  <a:lnTo>
                    <a:pt x="2623008" y="382461"/>
                  </a:lnTo>
                  <a:lnTo>
                    <a:pt x="2608400" y="428087"/>
                  </a:lnTo>
                  <a:lnTo>
                    <a:pt x="2592085" y="473121"/>
                  </a:lnTo>
                  <a:lnTo>
                    <a:pt x="2574100" y="517517"/>
                  </a:lnTo>
                  <a:lnTo>
                    <a:pt x="2554480" y="561232"/>
                  </a:lnTo>
                  <a:lnTo>
                    <a:pt x="2533262" y="604220"/>
                  </a:lnTo>
                  <a:lnTo>
                    <a:pt x="2510482" y="646437"/>
                  </a:lnTo>
                  <a:lnTo>
                    <a:pt x="2486176" y="687839"/>
                  </a:lnTo>
                  <a:lnTo>
                    <a:pt x="2460379" y="728380"/>
                  </a:lnTo>
                  <a:lnTo>
                    <a:pt x="2433129" y="768015"/>
                  </a:lnTo>
                  <a:lnTo>
                    <a:pt x="2404462" y="806701"/>
                  </a:lnTo>
                  <a:lnTo>
                    <a:pt x="2374413" y="844392"/>
                  </a:lnTo>
                  <a:lnTo>
                    <a:pt x="2343018" y="881043"/>
                  </a:lnTo>
                  <a:lnTo>
                    <a:pt x="2310314" y="916610"/>
                  </a:lnTo>
                  <a:lnTo>
                    <a:pt x="2276337" y="951049"/>
                  </a:lnTo>
                  <a:lnTo>
                    <a:pt x="2241124" y="984314"/>
                  </a:lnTo>
                  <a:lnTo>
                    <a:pt x="2204709" y="1016361"/>
                  </a:lnTo>
                  <a:lnTo>
                    <a:pt x="2167130" y="1047145"/>
                  </a:lnTo>
                  <a:lnTo>
                    <a:pt x="2128423" y="1076621"/>
                  </a:lnTo>
                  <a:lnTo>
                    <a:pt x="2088623" y="1104745"/>
                  </a:lnTo>
                  <a:lnTo>
                    <a:pt x="2047767" y="1131472"/>
                  </a:lnTo>
                  <a:lnTo>
                    <a:pt x="2005891" y="1156757"/>
                  </a:lnTo>
                  <a:lnTo>
                    <a:pt x="1962918" y="1180613"/>
                  </a:lnTo>
                  <a:lnTo>
                    <a:pt x="1919223" y="1202823"/>
                  </a:lnTo>
                  <a:lnTo>
                    <a:pt x="1874504" y="1223515"/>
                  </a:lnTo>
                  <a:lnTo>
                    <a:pt x="1828909" y="1242586"/>
                  </a:lnTo>
                  <a:lnTo>
                    <a:pt x="1782475" y="1259991"/>
                  </a:lnTo>
                  <a:lnTo>
                    <a:pt x="1736222" y="1274920"/>
                  </a:lnTo>
                  <a:lnTo>
                    <a:pt x="1688703" y="1288541"/>
                  </a:lnTo>
                  <a:lnTo>
                    <a:pt x="1640107" y="1300736"/>
                  </a:lnTo>
                  <a:lnTo>
                    <a:pt x="1590622" y="1311383"/>
                  </a:lnTo>
                  <a:lnTo>
                    <a:pt x="1540438" y="1320364"/>
                  </a:lnTo>
                  <a:lnTo>
                    <a:pt x="1489745" y="1327557"/>
                  </a:lnTo>
                  <a:lnTo>
                    <a:pt x="1438730" y="1332844"/>
                  </a:lnTo>
                  <a:lnTo>
                    <a:pt x="1387585" y="1336104"/>
                  </a:lnTo>
                  <a:lnTo>
                    <a:pt x="1336508" y="1337217"/>
                  </a:lnTo>
                  <a:lnTo>
                    <a:pt x="1285721" y="1336254"/>
                  </a:lnTo>
                  <a:lnTo>
                    <a:pt x="1235421" y="1333395"/>
                  </a:lnTo>
                  <a:lnTo>
                    <a:pt x="1185643" y="1328690"/>
                  </a:lnTo>
                  <a:lnTo>
                    <a:pt x="1136436" y="1322186"/>
                  </a:lnTo>
                  <a:lnTo>
                    <a:pt x="1087847" y="1313932"/>
                  </a:lnTo>
                  <a:lnTo>
                    <a:pt x="1039923" y="1303974"/>
                  </a:lnTo>
                  <a:lnTo>
                    <a:pt x="992713" y="1292361"/>
                  </a:lnTo>
                  <a:lnTo>
                    <a:pt x="946263" y="1279141"/>
                  </a:lnTo>
                  <a:lnTo>
                    <a:pt x="900621" y="1264362"/>
                  </a:lnTo>
                  <a:lnTo>
                    <a:pt x="897731" y="1262904"/>
                  </a:lnTo>
                  <a:lnTo>
                    <a:pt x="894845" y="1262904"/>
                  </a:lnTo>
                  <a:lnTo>
                    <a:pt x="891959" y="1261448"/>
                  </a:lnTo>
                  <a:lnTo>
                    <a:pt x="846019" y="1243657"/>
                  </a:lnTo>
                  <a:lnTo>
                    <a:pt x="800857" y="1224225"/>
                  </a:lnTo>
                  <a:lnTo>
                    <a:pt x="756512" y="1203195"/>
                  </a:lnTo>
                  <a:lnTo>
                    <a:pt x="712923" y="1180556"/>
                  </a:lnTo>
                  <a:lnTo>
                    <a:pt x="670433" y="1156523"/>
                  </a:lnTo>
                  <a:lnTo>
                    <a:pt x="628775" y="1130970"/>
                  </a:lnTo>
                  <a:lnTo>
                    <a:pt x="588092" y="1103997"/>
                  </a:lnTo>
                  <a:lnTo>
                    <a:pt x="548421" y="1075650"/>
                  </a:lnTo>
                  <a:lnTo>
                    <a:pt x="509802" y="1045972"/>
                  </a:lnTo>
                  <a:lnTo>
                    <a:pt x="472274" y="1015009"/>
                  </a:lnTo>
                  <a:lnTo>
                    <a:pt x="435876" y="982805"/>
                  </a:lnTo>
                  <a:lnTo>
                    <a:pt x="400647" y="949404"/>
                  </a:lnTo>
                  <a:lnTo>
                    <a:pt x="366626" y="914850"/>
                  </a:lnTo>
                  <a:lnTo>
                    <a:pt x="333852" y="879189"/>
                  </a:lnTo>
                  <a:lnTo>
                    <a:pt x="302364" y="842465"/>
                  </a:lnTo>
                  <a:lnTo>
                    <a:pt x="272201" y="804721"/>
                  </a:lnTo>
                  <a:lnTo>
                    <a:pt x="243402" y="766004"/>
                  </a:lnTo>
                  <a:lnTo>
                    <a:pt x="216006" y="726356"/>
                  </a:lnTo>
                  <a:lnTo>
                    <a:pt x="190053" y="685823"/>
                  </a:lnTo>
                  <a:lnTo>
                    <a:pt x="165581" y="644449"/>
                  </a:lnTo>
                  <a:lnTo>
                    <a:pt x="142629" y="602278"/>
                  </a:lnTo>
                  <a:lnTo>
                    <a:pt x="121236" y="559355"/>
                  </a:lnTo>
                  <a:lnTo>
                    <a:pt x="101442" y="515725"/>
                  </a:lnTo>
                  <a:lnTo>
                    <a:pt x="83285" y="471432"/>
                  </a:lnTo>
                  <a:lnTo>
                    <a:pt x="66805" y="426520"/>
                  </a:lnTo>
                  <a:lnTo>
                    <a:pt x="52040" y="381034"/>
                  </a:lnTo>
                  <a:lnTo>
                    <a:pt x="39030" y="335018"/>
                  </a:lnTo>
                  <a:lnTo>
                    <a:pt x="27813" y="288516"/>
                  </a:lnTo>
                  <a:lnTo>
                    <a:pt x="18429" y="241574"/>
                  </a:lnTo>
                  <a:lnTo>
                    <a:pt x="10917" y="194236"/>
                  </a:lnTo>
                  <a:lnTo>
                    <a:pt x="5315" y="146546"/>
                  </a:lnTo>
                  <a:lnTo>
                    <a:pt x="1672" y="98549"/>
                  </a:lnTo>
                  <a:lnTo>
                    <a:pt x="0" y="502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F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3140742" y="8060617"/>
              <a:ext cx="2674620" cy="1337310"/>
            </a:xfrm>
            <a:custGeom>
              <a:avLst/>
              <a:gdLst/>
              <a:ahLst/>
              <a:cxnLst/>
              <a:rect l="l" t="t" r="r" b="b"/>
              <a:pathLst>
                <a:path w="2674619" h="1337309">
                  <a:moveTo>
                    <a:pt x="0" y="0"/>
                  </a:moveTo>
                  <a:lnTo>
                    <a:pt x="2674435" y="0"/>
                  </a:lnTo>
                  <a:lnTo>
                    <a:pt x="2674433" y="50288"/>
                  </a:lnTo>
                  <a:lnTo>
                    <a:pt x="2672778" y="98771"/>
                  </a:lnTo>
                  <a:lnTo>
                    <a:pt x="2669179" y="147012"/>
                  </a:lnTo>
                  <a:lnTo>
                    <a:pt x="2663647" y="194929"/>
                  </a:lnTo>
                  <a:lnTo>
                    <a:pt x="2656228" y="242477"/>
                  </a:lnTo>
                  <a:lnTo>
                    <a:pt x="2646958" y="289612"/>
                  </a:lnTo>
                  <a:lnTo>
                    <a:pt x="2635872" y="336288"/>
                  </a:lnTo>
                  <a:lnTo>
                    <a:pt x="2623008" y="382461"/>
                  </a:lnTo>
                  <a:lnTo>
                    <a:pt x="2608400" y="428087"/>
                  </a:lnTo>
                  <a:lnTo>
                    <a:pt x="2592085" y="473121"/>
                  </a:lnTo>
                  <a:lnTo>
                    <a:pt x="2574100" y="517517"/>
                  </a:lnTo>
                  <a:lnTo>
                    <a:pt x="2554480" y="561232"/>
                  </a:lnTo>
                  <a:lnTo>
                    <a:pt x="2533262" y="604220"/>
                  </a:lnTo>
                  <a:lnTo>
                    <a:pt x="2510482" y="646437"/>
                  </a:lnTo>
                  <a:lnTo>
                    <a:pt x="2486176" y="687839"/>
                  </a:lnTo>
                  <a:lnTo>
                    <a:pt x="2460379" y="728380"/>
                  </a:lnTo>
                  <a:lnTo>
                    <a:pt x="2433129" y="768015"/>
                  </a:lnTo>
                  <a:lnTo>
                    <a:pt x="2404462" y="806701"/>
                  </a:lnTo>
                  <a:lnTo>
                    <a:pt x="2374413" y="844392"/>
                  </a:lnTo>
                  <a:lnTo>
                    <a:pt x="2343018" y="881043"/>
                  </a:lnTo>
                  <a:lnTo>
                    <a:pt x="2310314" y="916610"/>
                  </a:lnTo>
                  <a:lnTo>
                    <a:pt x="2276337" y="951049"/>
                  </a:lnTo>
                  <a:lnTo>
                    <a:pt x="2241124" y="984314"/>
                  </a:lnTo>
                  <a:lnTo>
                    <a:pt x="2204709" y="1016361"/>
                  </a:lnTo>
                  <a:lnTo>
                    <a:pt x="2167130" y="1047145"/>
                  </a:lnTo>
                  <a:lnTo>
                    <a:pt x="2128423" y="1076621"/>
                  </a:lnTo>
                  <a:lnTo>
                    <a:pt x="2088623" y="1104745"/>
                  </a:lnTo>
                  <a:lnTo>
                    <a:pt x="2047767" y="1131472"/>
                  </a:lnTo>
                  <a:lnTo>
                    <a:pt x="2005891" y="1156757"/>
                  </a:lnTo>
                  <a:lnTo>
                    <a:pt x="1962917" y="1180613"/>
                  </a:lnTo>
                  <a:lnTo>
                    <a:pt x="1919223" y="1202823"/>
                  </a:lnTo>
                  <a:lnTo>
                    <a:pt x="1874504" y="1223514"/>
                  </a:lnTo>
                  <a:lnTo>
                    <a:pt x="1828909" y="1242585"/>
                  </a:lnTo>
                  <a:lnTo>
                    <a:pt x="1782475" y="1259991"/>
                  </a:lnTo>
                  <a:lnTo>
                    <a:pt x="1736222" y="1274920"/>
                  </a:lnTo>
                  <a:lnTo>
                    <a:pt x="1688703" y="1288541"/>
                  </a:lnTo>
                  <a:lnTo>
                    <a:pt x="1640107" y="1300736"/>
                  </a:lnTo>
                  <a:lnTo>
                    <a:pt x="1590622" y="1311383"/>
                  </a:lnTo>
                  <a:lnTo>
                    <a:pt x="1540438" y="1320364"/>
                  </a:lnTo>
                  <a:lnTo>
                    <a:pt x="1489745" y="1327557"/>
                  </a:lnTo>
                  <a:lnTo>
                    <a:pt x="1438730" y="1332844"/>
                  </a:lnTo>
                  <a:lnTo>
                    <a:pt x="1387585" y="1336104"/>
                  </a:lnTo>
                  <a:lnTo>
                    <a:pt x="1336504" y="1337217"/>
                  </a:lnTo>
                  <a:lnTo>
                    <a:pt x="1285721" y="1336254"/>
                  </a:lnTo>
                  <a:lnTo>
                    <a:pt x="1235421" y="1333395"/>
                  </a:lnTo>
                  <a:lnTo>
                    <a:pt x="1185643" y="1328690"/>
                  </a:lnTo>
                  <a:lnTo>
                    <a:pt x="1136436" y="1322186"/>
                  </a:lnTo>
                  <a:lnTo>
                    <a:pt x="1087847" y="1313931"/>
                  </a:lnTo>
                  <a:lnTo>
                    <a:pt x="1039923" y="1303974"/>
                  </a:lnTo>
                  <a:lnTo>
                    <a:pt x="992713" y="1292361"/>
                  </a:lnTo>
                  <a:lnTo>
                    <a:pt x="946263" y="1279141"/>
                  </a:lnTo>
                  <a:lnTo>
                    <a:pt x="900621" y="1264362"/>
                  </a:lnTo>
                  <a:lnTo>
                    <a:pt x="897731" y="1262904"/>
                  </a:lnTo>
                  <a:lnTo>
                    <a:pt x="894845" y="1262904"/>
                  </a:lnTo>
                  <a:lnTo>
                    <a:pt x="891959" y="1261448"/>
                  </a:lnTo>
                  <a:lnTo>
                    <a:pt x="846019" y="1243657"/>
                  </a:lnTo>
                  <a:lnTo>
                    <a:pt x="800857" y="1224225"/>
                  </a:lnTo>
                  <a:lnTo>
                    <a:pt x="756512" y="1203195"/>
                  </a:lnTo>
                  <a:lnTo>
                    <a:pt x="712923" y="1180555"/>
                  </a:lnTo>
                  <a:lnTo>
                    <a:pt x="670433" y="1156523"/>
                  </a:lnTo>
                  <a:lnTo>
                    <a:pt x="628775" y="1130970"/>
                  </a:lnTo>
                  <a:lnTo>
                    <a:pt x="588092" y="1103997"/>
                  </a:lnTo>
                  <a:lnTo>
                    <a:pt x="548421" y="1075650"/>
                  </a:lnTo>
                  <a:lnTo>
                    <a:pt x="509802" y="1045972"/>
                  </a:lnTo>
                  <a:lnTo>
                    <a:pt x="472274" y="1015009"/>
                  </a:lnTo>
                  <a:lnTo>
                    <a:pt x="435876" y="982805"/>
                  </a:lnTo>
                  <a:lnTo>
                    <a:pt x="400647" y="949404"/>
                  </a:lnTo>
                  <a:lnTo>
                    <a:pt x="366626" y="914850"/>
                  </a:lnTo>
                  <a:lnTo>
                    <a:pt x="333852" y="879189"/>
                  </a:lnTo>
                  <a:lnTo>
                    <a:pt x="302364" y="842465"/>
                  </a:lnTo>
                  <a:lnTo>
                    <a:pt x="272201" y="804721"/>
                  </a:lnTo>
                  <a:lnTo>
                    <a:pt x="243402" y="766004"/>
                  </a:lnTo>
                  <a:lnTo>
                    <a:pt x="216006" y="726356"/>
                  </a:lnTo>
                  <a:lnTo>
                    <a:pt x="190053" y="685823"/>
                  </a:lnTo>
                  <a:lnTo>
                    <a:pt x="165581" y="644449"/>
                  </a:lnTo>
                  <a:lnTo>
                    <a:pt x="142629" y="602278"/>
                  </a:lnTo>
                  <a:lnTo>
                    <a:pt x="121236" y="559355"/>
                  </a:lnTo>
                  <a:lnTo>
                    <a:pt x="101442" y="515725"/>
                  </a:lnTo>
                  <a:lnTo>
                    <a:pt x="83285" y="471432"/>
                  </a:lnTo>
                  <a:lnTo>
                    <a:pt x="66805" y="426520"/>
                  </a:lnTo>
                  <a:lnTo>
                    <a:pt x="52040" y="381033"/>
                  </a:lnTo>
                  <a:lnTo>
                    <a:pt x="39030" y="335017"/>
                  </a:lnTo>
                  <a:lnTo>
                    <a:pt x="27813" y="288516"/>
                  </a:lnTo>
                  <a:lnTo>
                    <a:pt x="18429" y="241574"/>
                  </a:lnTo>
                  <a:lnTo>
                    <a:pt x="10917" y="194236"/>
                  </a:lnTo>
                  <a:lnTo>
                    <a:pt x="5315" y="146546"/>
                  </a:lnTo>
                  <a:lnTo>
                    <a:pt x="1672" y="98549"/>
                  </a:lnTo>
                  <a:lnTo>
                    <a:pt x="0" y="502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E6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3" name="object 1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180026"/>
            <a:ext cx="4152899" cy="358139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47410" y="1709350"/>
            <a:ext cx="6784975" cy="1115695"/>
          </a:xfrm>
          <a:custGeom>
            <a:avLst/>
            <a:gdLst/>
            <a:ahLst/>
            <a:cxnLst/>
            <a:rect l="l" t="t" r="r" b="b"/>
            <a:pathLst>
              <a:path w="6784975" h="1115695">
                <a:moveTo>
                  <a:pt x="6784626" y="1115484"/>
                </a:moveTo>
                <a:lnTo>
                  <a:pt x="0" y="1115484"/>
                </a:lnTo>
                <a:lnTo>
                  <a:pt x="0" y="0"/>
                </a:lnTo>
                <a:lnTo>
                  <a:pt x="6784626" y="0"/>
                </a:lnTo>
                <a:lnTo>
                  <a:pt x="6784626" y="1115484"/>
                </a:lnTo>
                <a:close/>
              </a:path>
            </a:pathLst>
          </a:custGeom>
          <a:solidFill>
            <a:srgbClr val="00BE6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6420894" y="3062963"/>
            <a:ext cx="395605" cy="395605"/>
            <a:chOff x="6420894" y="3062963"/>
            <a:chExt cx="395605" cy="39560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501582" y="3168443"/>
              <a:ext cx="233636" cy="184361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6420894" y="3062963"/>
              <a:ext cx="395605" cy="395605"/>
            </a:xfrm>
            <a:custGeom>
              <a:avLst/>
              <a:gdLst/>
              <a:ahLst/>
              <a:cxnLst/>
              <a:rect l="l" t="t" r="r" b="b"/>
              <a:pathLst>
                <a:path w="395604" h="395604">
                  <a:moveTo>
                    <a:pt x="197521" y="395287"/>
                  </a:moveTo>
                  <a:lnTo>
                    <a:pt x="158192" y="391385"/>
                  </a:lnTo>
                  <a:lnTo>
                    <a:pt x="120582" y="379749"/>
                  </a:lnTo>
                  <a:lnTo>
                    <a:pt x="71927" y="350271"/>
                  </a:lnTo>
                  <a:lnTo>
                    <a:pt x="44894" y="323237"/>
                  </a:lnTo>
                  <a:lnTo>
                    <a:pt x="15415" y="274582"/>
                  </a:lnTo>
                  <a:lnTo>
                    <a:pt x="3779" y="236973"/>
                  </a:lnTo>
                  <a:lnTo>
                    <a:pt x="0" y="195160"/>
                  </a:lnTo>
                  <a:lnTo>
                    <a:pt x="855" y="177797"/>
                  </a:lnTo>
                  <a:lnTo>
                    <a:pt x="8637" y="139261"/>
                  </a:lnTo>
                  <a:lnTo>
                    <a:pt x="23682" y="103512"/>
                  </a:lnTo>
                  <a:lnTo>
                    <a:pt x="57767" y="57889"/>
                  </a:lnTo>
                  <a:lnTo>
                    <a:pt x="103390" y="23804"/>
                  </a:lnTo>
                  <a:lnTo>
                    <a:pt x="139138" y="8759"/>
                  </a:lnTo>
                  <a:lnTo>
                    <a:pt x="177675" y="977"/>
                  </a:lnTo>
                  <a:lnTo>
                    <a:pt x="197521" y="0"/>
                  </a:lnTo>
                  <a:lnTo>
                    <a:pt x="217367" y="977"/>
                  </a:lnTo>
                  <a:lnTo>
                    <a:pt x="255903" y="8759"/>
                  </a:lnTo>
                  <a:lnTo>
                    <a:pt x="291652" y="23804"/>
                  </a:lnTo>
                  <a:lnTo>
                    <a:pt x="337275" y="57889"/>
                  </a:lnTo>
                  <a:lnTo>
                    <a:pt x="371360" y="103512"/>
                  </a:lnTo>
                  <a:lnTo>
                    <a:pt x="372307" y="105480"/>
                  </a:lnTo>
                  <a:lnTo>
                    <a:pt x="294684" y="105480"/>
                  </a:lnTo>
                  <a:lnTo>
                    <a:pt x="287802" y="107260"/>
                  </a:lnTo>
                  <a:lnTo>
                    <a:pt x="281927" y="111699"/>
                  </a:lnTo>
                  <a:lnTo>
                    <a:pt x="213138" y="189435"/>
                  </a:lnTo>
                  <a:lnTo>
                    <a:pt x="98813" y="189435"/>
                  </a:lnTo>
                  <a:lnTo>
                    <a:pt x="91867" y="190949"/>
                  </a:lnTo>
                  <a:lnTo>
                    <a:pt x="85824" y="195160"/>
                  </a:lnTo>
                  <a:lnTo>
                    <a:pt x="81889" y="201385"/>
                  </a:lnTo>
                  <a:lnTo>
                    <a:pt x="80688" y="208392"/>
                  </a:lnTo>
                  <a:lnTo>
                    <a:pt x="82203" y="215338"/>
                  </a:lnTo>
                  <a:lnTo>
                    <a:pt x="86414" y="221381"/>
                  </a:lnTo>
                  <a:lnTo>
                    <a:pt x="156107" y="288010"/>
                  </a:lnTo>
                  <a:lnTo>
                    <a:pt x="160701" y="289839"/>
                  </a:lnTo>
                  <a:lnTo>
                    <a:pt x="372290" y="289839"/>
                  </a:lnTo>
                  <a:lnTo>
                    <a:pt x="371360" y="291774"/>
                  </a:lnTo>
                  <a:lnTo>
                    <a:pt x="337275" y="337397"/>
                  </a:lnTo>
                  <a:lnTo>
                    <a:pt x="291652" y="371482"/>
                  </a:lnTo>
                  <a:lnTo>
                    <a:pt x="255903" y="386527"/>
                  </a:lnTo>
                  <a:lnTo>
                    <a:pt x="217367" y="394309"/>
                  </a:lnTo>
                  <a:lnTo>
                    <a:pt x="197521" y="395287"/>
                  </a:lnTo>
                  <a:close/>
                </a:path>
                <a:path w="395604" h="395604">
                  <a:moveTo>
                    <a:pt x="372290" y="289839"/>
                  </a:moveTo>
                  <a:lnTo>
                    <a:pt x="165720" y="289839"/>
                  </a:lnTo>
                  <a:lnTo>
                    <a:pt x="171278" y="289615"/>
                  </a:lnTo>
                  <a:lnTo>
                    <a:pt x="176009" y="287361"/>
                  </a:lnTo>
                  <a:lnTo>
                    <a:pt x="309699" y="136283"/>
                  </a:lnTo>
                  <a:lnTo>
                    <a:pt x="313394" y="129910"/>
                  </a:lnTo>
                  <a:lnTo>
                    <a:pt x="314325" y="122861"/>
                  </a:lnTo>
                  <a:lnTo>
                    <a:pt x="312544" y="115978"/>
                  </a:lnTo>
                  <a:lnTo>
                    <a:pt x="308103" y="110102"/>
                  </a:lnTo>
                  <a:lnTo>
                    <a:pt x="301732" y="106411"/>
                  </a:lnTo>
                  <a:lnTo>
                    <a:pt x="294684" y="105480"/>
                  </a:lnTo>
                  <a:lnTo>
                    <a:pt x="372307" y="105480"/>
                  </a:lnTo>
                  <a:lnTo>
                    <a:pt x="391263" y="158314"/>
                  </a:lnTo>
                  <a:lnTo>
                    <a:pt x="395165" y="197643"/>
                  </a:lnTo>
                  <a:lnTo>
                    <a:pt x="394187" y="217489"/>
                  </a:lnTo>
                  <a:lnTo>
                    <a:pt x="391263" y="236973"/>
                  </a:lnTo>
                  <a:lnTo>
                    <a:pt x="386405" y="256026"/>
                  </a:lnTo>
                  <a:lnTo>
                    <a:pt x="379626" y="274582"/>
                  </a:lnTo>
                  <a:lnTo>
                    <a:pt x="372290" y="289839"/>
                  </a:lnTo>
                  <a:close/>
                </a:path>
                <a:path w="395604" h="395604">
                  <a:moveTo>
                    <a:pt x="164348" y="244571"/>
                  </a:moveTo>
                  <a:lnTo>
                    <a:pt x="112045" y="194572"/>
                  </a:lnTo>
                  <a:lnTo>
                    <a:pt x="105820" y="190636"/>
                  </a:lnTo>
                  <a:lnTo>
                    <a:pt x="98813" y="189435"/>
                  </a:lnTo>
                  <a:lnTo>
                    <a:pt x="213138" y="189435"/>
                  </a:lnTo>
                  <a:lnTo>
                    <a:pt x="164348" y="244571"/>
                  </a:lnTo>
                  <a:close/>
                </a:path>
              </a:pathLst>
            </a:custGeom>
            <a:solidFill>
              <a:srgbClr val="002F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501582" y="3168443"/>
              <a:ext cx="233636" cy="184358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6420894" y="3640106"/>
            <a:ext cx="395605" cy="395605"/>
            <a:chOff x="6420894" y="3640106"/>
            <a:chExt cx="395605" cy="395605"/>
          </a:xfrm>
        </p:grpSpPr>
        <p:sp>
          <p:nvSpPr>
            <p:cNvPr id="8" name="object 8"/>
            <p:cNvSpPr/>
            <p:nvPr/>
          </p:nvSpPr>
          <p:spPr>
            <a:xfrm>
              <a:off x="6420894" y="3640106"/>
              <a:ext cx="395605" cy="395605"/>
            </a:xfrm>
            <a:custGeom>
              <a:avLst/>
              <a:gdLst/>
              <a:ahLst/>
              <a:cxnLst/>
              <a:rect l="l" t="t" r="r" b="b"/>
              <a:pathLst>
                <a:path w="395604" h="395604">
                  <a:moveTo>
                    <a:pt x="197521" y="395287"/>
                  </a:moveTo>
                  <a:lnTo>
                    <a:pt x="158192" y="391385"/>
                  </a:lnTo>
                  <a:lnTo>
                    <a:pt x="120582" y="379749"/>
                  </a:lnTo>
                  <a:lnTo>
                    <a:pt x="71927" y="350271"/>
                  </a:lnTo>
                  <a:lnTo>
                    <a:pt x="44894" y="323237"/>
                  </a:lnTo>
                  <a:lnTo>
                    <a:pt x="15415" y="274582"/>
                  </a:lnTo>
                  <a:lnTo>
                    <a:pt x="3779" y="236973"/>
                  </a:lnTo>
                  <a:lnTo>
                    <a:pt x="0" y="195160"/>
                  </a:lnTo>
                  <a:lnTo>
                    <a:pt x="855" y="177797"/>
                  </a:lnTo>
                  <a:lnTo>
                    <a:pt x="8637" y="139261"/>
                  </a:lnTo>
                  <a:lnTo>
                    <a:pt x="23682" y="103512"/>
                  </a:lnTo>
                  <a:lnTo>
                    <a:pt x="57767" y="57889"/>
                  </a:lnTo>
                  <a:lnTo>
                    <a:pt x="103390" y="23804"/>
                  </a:lnTo>
                  <a:lnTo>
                    <a:pt x="139138" y="8759"/>
                  </a:lnTo>
                  <a:lnTo>
                    <a:pt x="177675" y="977"/>
                  </a:lnTo>
                  <a:lnTo>
                    <a:pt x="197521" y="0"/>
                  </a:lnTo>
                  <a:lnTo>
                    <a:pt x="217367" y="977"/>
                  </a:lnTo>
                  <a:lnTo>
                    <a:pt x="255903" y="8759"/>
                  </a:lnTo>
                  <a:lnTo>
                    <a:pt x="291652" y="23804"/>
                  </a:lnTo>
                  <a:lnTo>
                    <a:pt x="337275" y="57889"/>
                  </a:lnTo>
                  <a:lnTo>
                    <a:pt x="371360" y="103512"/>
                  </a:lnTo>
                  <a:lnTo>
                    <a:pt x="372307" y="105480"/>
                  </a:lnTo>
                  <a:lnTo>
                    <a:pt x="294684" y="105480"/>
                  </a:lnTo>
                  <a:lnTo>
                    <a:pt x="287802" y="107260"/>
                  </a:lnTo>
                  <a:lnTo>
                    <a:pt x="281927" y="111699"/>
                  </a:lnTo>
                  <a:lnTo>
                    <a:pt x="213138" y="189435"/>
                  </a:lnTo>
                  <a:lnTo>
                    <a:pt x="98813" y="189435"/>
                  </a:lnTo>
                  <a:lnTo>
                    <a:pt x="91867" y="190949"/>
                  </a:lnTo>
                  <a:lnTo>
                    <a:pt x="85824" y="195160"/>
                  </a:lnTo>
                  <a:lnTo>
                    <a:pt x="81889" y="201385"/>
                  </a:lnTo>
                  <a:lnTo>
                    <a:pt x="80688" y="208392"/>
                  </a:lnTo>
                  <a:lnTo>
                    <a:pt x="82203" y="215338"/>
                  </a:lnTo>
                  <a:lnTo>
                    <a:pt x="86414" y="221381"/>
                  </a:lnTo>
                  <a:lnTo>
                    <a:pt x="156107" y="288010"/>
                  </a:lnTo>
                  <a:lnTo>
                    <a:pt x="160701" y="289839"/>
                  </a:lnTo>
                  <a:lnTo>
                    <a:pt x="372290" y="289839"/>
                  </a:lnTo>
                  <a:lnTo>
                    <a:pt x="371360" y="291774"/>
                  </a:lnTo>
                  <a:lnTo>
                    <a:pt x="337275" y="337397"/>
                  </a:lnTo>
                  <a:lnTo>
                    <a:pt x="291652" y="371482"/>
                  </a:lnTo>
                  <a:lnTo>
                    <a:pt x="255903" y="386527"/>
                  </a:lnTo>
                  <a:lnTo>
                    <a:pt x="217367" y="394309"/>
                  </a:lnTo>
                  <a:lnTo>
                    <a:pt x="197521" y="395287"/>
                  </a:lnTo>
                  <a:close/>
                </a:path>
                <a:path w="395604" h="395604">
                  <a:moveTo>
                    <a:pt x="372290" y="289839"/>
                  </a:moveTo>
                  <a:lnTo>
                    <a:pt x="165720" y="289839"/>
                  </a:lnTo>
                  <a:lnTo>
                    <a:pt x="171278" y="289615"/>
                  </a:lnTo>
                  <a:lnTo>
                    <a:pt x="176009" y="287361"/>
                  </a:lnTo>
                  <a:lnTo>
                    <a:pt x="309699" y="136283"/>
                  </a:lnTo>
                  <a:lnTo>
                    <a:pt x="313394" y="129910"/>
                  </a:lnTo>
                  <a:lnTo>
                    <a:pt x="314325" y="122861"/>
                  </a:lnTo>
                  <a:lnTo>
                    <a:pt x="312544" y="115978"/>
                  </a:lnTo>
                  <a:lnTo>
                    <a:pt x="308103" y="110102"/>
                  </a:lnTo>
                  <a:lnTo>
                    <a:pt x="301732" y="106411"/>
                  </a:lnTo>
                  <a:lnTo>
                    <a:pt x="294684" y="105480"/>
                  </a:lnTo>
                  <a:lnTo>
                    <a:pt x="372307" y="105480"/>
                  </a:lnTo>
                  <a:lnTo>
                    <a:pt x="391263" y="158314"/>
                  </a:lnTo>
                  <a:lnTo>
                    <a:pt x="395165" y="197643"/>
                  </a:lnTo>
                  <a:lnTo>
                    <a:pt x="394187" y="217489"/>
                  </a:lnTo>
                  <a:lnTo>
                    <a:pt x="391263" y="236973"/>
                  </a:lnTo>
                  <a:lnTo>
                    <a:pt x="386405" y="256026"/>
                  </a:lnTo>
                  <a:lnTo>
                    <a:pt x="379626" y="274582"/>
                  </a:lnTo>
                  <a:lnTo>
                    <a:pt x="372290" y="289839"/>
                  </a:lnTo>
                  <a:close/>
                </a:path>
                <a:path w="395604" h="395604">
                  <a:moveTo>
                    <a:pt x="164348" y="244571"/>
                  </a:moveTo>
                  <a:lnTo>
                    <a:pt x="112045" y="194572"/>
                  </a:lnTo>
                  <a:lnTo>
                    <a:pt x="105820" y="190636"/>
                  </a:lnTo>
                  <a:lnTo>
                    <a:pt x="98813" y="189435"/>
                  </a:lnTo>
                  <a:lnTo>
                    <a:pt x="213138" y="189435"/>
                  </a:lnTo>
                  <a:lnTo>
                    <a:pt x="164348" y="244571"/>
                  </a:lnTo>
                  <a:close/>
                </a:path>
              </a:pathLst>
            </a:custGeom>
            <a:solidFill>
              <a:srgbClr val="002F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501582" y="3745587"/>
              <a:ext cx="233636" cy="184358"/>
            </a:xfrm>
            <a:prstGeom prst="rect">
              <a:avLst/>
            </a:prstGeom>
          </p:spPr>
        </p:pic>
      </p:grpSp>
      <p:grpSp>
        <p:nvGrpSpPr>
          <p:cNvPr id="10" name="object 10"/>
          <p:cNvGrpSpPr/>
          <p:nvPr/>
        </p:nvGrpSpPr>
        <p:grpSpPr>
          <a:xfrm>
            <a:off x="6420894" y="4217250"/>
            <a:ext cx="395605" cy="395605"/>
            <a:chOff x="6420894" y="4217250"/>
            <a:chExt cx="395605" cy="395605"/>
          </a:xfrm>
        </p:grpSpPr>
        <p:sp>
          <p:nvSpPr>
            <p:cNvPr id="11" name="object 11"/>
            <p:cNvSpPr/>
            <p:nvPr/>
          </p:nvSpPr>
          <p:spPr>
            <a:xfrm>
              <a:off x="6420894" y="4217250"/>
              <a:ext cx="395605" cy="395605"/>
            </a:xfrm>
            <a:custGeom>
              <a:avLst/>
              <a:gdLst/>
              <a:ahLst/>
              <a:cxnLst/>
              <a:rect l="l" t="t" r="r" b="b"/>
              <a:pathLst>
                <a:path w="395604" h="395604">
                  <a:moveTo>
                    <a:pt x="197521" y="395287"/>
                  </a:moveTo>
                  <a:lnTo>
                    <a:pt x="158192" y="391385"/>
                  </a:lnTo>
                  <a:lnTo>
                    <a:pt x="120582" y="379749"/>
                  </a:lnTo>
                  <a:lnTo>
                    <a:pt x="71927" y="350271"/>
                  </a:lnTo>
                  <a:lnTo>
                    <a:pt x="44894" y="323237"/>
                  </a:lnTo>
                  <a:lnTo>
                    <a:pt x="15415" y="274582"/>
                  </a:lnTo>
                  <a:lnTo>
                    <a:pt x="3779" y="236973"/>
                  </a:lnTo>
                  <a:lnTo>
                    <a:pt x="0" y="195160"/>
                  </a:lnTo>
                  <a:lnTo>
                    <a:pt x="855" y="177797"/>
                  </a:lnTo>
                  <a:lnTo>
                    <a:pt x="8637" y="139261"/>
                  </a:lnTo>
                  <a:lnTo>
                    <a:pt x="23682" y="103512"/>
                  </a:lnTo>
                  <a:lnTo>
                    <a:pt x="57767" y="57889"/>
                  </a:lnTo>
                  <a:lnTo>
                    <a:pt x="103390" y="23804"/>
                  </a:lnTo>
                  <a:lnTo>
                    <a:pt x="139138" y="8759"/>
                  </a:lnTo>
                  <a:lnTo>
                    <a:pt x="177675" y="977"/>
                  </a:lnTo>
                  <a:lnTo>
                    <a:pt x="197521" y="0"/>
                  </a:lnTo>
                  <a:lnTo>
                    <a:pt x="217367" y="977"/>
                  </a:lnTo>
                  <a:lnTo>
                    <a:pt x="255903" y="8759"/>
                  </a:lnTo>
                  <a:lnTo>
                    <a:pt x="291652" y="23804"/>
                  </a:lnTo>
                  <a:lnTo>
                    <a:pt x="337275" y="57889"/>
                  </a:lnTo>
                  <a:lnTo>
                    <a:pt x="371360" y="103512"/>
                  </a:lnTo>
                  <a:lnTo>
                    <a:pt x="372307" y="105480"/>
                  </a:lnTo>
                  <a:lnTo>
                    <a:pt x="294684" y="105480"/>
                  </a:lnTo>
                  <a:lnTo>
                    <a:pt x="287802" y="107260"/>
                  </a:lnTo>
                  <a:lnTo>
                    <a:pt x="281927" y="111699"/>
                  </a:lnTo>
                  <a:lnTo>
                    <a:pt x="213138" y="189435"/>
                  </a:lnTo>
                  <a:lnTo>
                    <a:pt x="98813" y="189435"/>
                  </a:lnTo>
                  <a:lnTo>
                    <a:pt x="91867" y="190949"/>
                  </a:lnTo>
                  <a:lnTo>
                    <a:pt x="85824" y="195160"/>
                  </a:lnTo>
                  <a:lnTo>
                    <a:pt x="81889" y="201385"/>
                  </a:lnTo>
                  <a:lnTo>
                    <a:pt x="80688" y="208392"/>
                  </a:lnTo>
                  <a:lnTo>
                    <a:pt x="82203" y="215338"/>
                  </a:lnTo>
                  <a:lnTo>
                    <a:pt x="86414" y="221381"/>
                  </a:lnTo>
                  <a:lnTo>
                    <a:pt x="156107" y="288010"/>
                  </a:lnTo>
                  <a:lnTo>
                    <a:pt x="160701" y="289839"/>
                  </a:lnTo>
                  <a:lnTo>
                    <a:pt x="372290" y="289839"/>
                  </a:lnTo>
                  <a:lnTo>
                    <a:pt x="371360" y="291774"/>
                  </a:lnTo>
                  <a:lnTo>
                    <a:pt x="337275" y="337397"/>
                  </a:lnTo>
                  <a:lnTo>
                    <a:pt x="291652" y="371482"/>
                  </a:lnTo>
                  <a:lnTo>
                    <a:pt x="255903" y="386527"/>
                  </a:lnTo>
                  <a:lnTo>
                    <a:pt x="217367" y="394309"/>
                  </a:lnTo>
                  <a:lnTo>
                    <a:pt x="197521" y="395287"/>
                  </a:lnTo>
                  <a:close/>
                </a:path>
                <a:path w="395604" h="395604">
                  <a:moveTo>
                    <a:pt x="372290" y="289839"/>
                  </a:moveTo>
                  <a:lnTo>
                    <a:pt x="165720" y="289839"/>
                  </a:lnTo>
                  <a:lnTo>
                    <a:pt x="171278" y="289615"/>
                  </a:lnTo>
                  <a:lnTo>
                    <a:pt x="176009" y="287361"/>
                  </a:lnTo>
                  <a:lnTo>
                    <a:pt x="309699" y="136283"/>
                  </a:lnTo>
                  <a:lnTo>
                    <a:pt x="313394" y="129910"/>
                  </a:lnTo>
                  <a:lnTo>
                    <a:pt x="314325" y="122861"/>
                  </a:lnTo>
                  <a:lnTo>
                    <a:pt x="312544" y="115978"/>
                  </a:lnTo>
                  <a:lnTo>
                    <a:pt x="308103" y="110102"/>
                  </a:lnTo>
                  <a:lnTo>
                    <a:pt x="301732" y="106411"/>
                  </a:lnTo>
                  <a:lnTo>
                    <a:pt x="294684" y="105480"/>
                  </a:lnTo>
                  <a:lnTo>
                    <a:pt x="372307" y="105480"/>
                  </a:lnTo>
                  <a:lnTo>
                    <a:pt x="391263" y="158314"/>
                  </a:lnTo>
                  <a:lnTo>
                    <a:pt x="395165" y="197643"/>
                  </a:lnTo>
                  <a:lnTo>
                    <a:pt x="394187" y="217489"/>
                  </a:lnTo>
                  <a:lnTo>
                    <a:pt x="391263" y="236973"/>
                  </a:lnTo>
                  <a:lnTo>
                    <a:pt x="386405" y="256026"/>
                  </a:lnTo>
                  <a:lnTo>
                    <a:pt x="379626" y="274582"/>
                  </a:lnTo>
                  <a:lnTo>
                    <a:pt x="372290" y="289839"/>
                  </a:lnTo>
                  <a:close/>
                </a:path>
                <a:path w="395604" h="395604">
                  <a:moveTo>
                    <a:pt x="164348" y="244571"/>
                  </a:moveTo>
                  <a:lnTo>
                    <a:pt x="112045" y="194572"/>
                  </a:lnTo>
                  <a:lnTo>
                    <a:pt x="105820" y="190636"/>
                  </a:lnTo>
                  <a:lnTo>
                    <a:pt x="98813" y="189435"/>
                  </a:lnTo>
                  <a:lnTo>
                    <a:pt x="213138" y="189435"/>
                  </a:lnTo>
                  <a:lnTo>
                    <a:pt x="164348" y="244571"/>
                  </a:lnTo>
                  <a:close/>
                </a:path>
              </a:pathLst>
            </a:custGeom>
            <a:solidFill>
              <a:srgbClr val="002F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501582" y="4322731"/>
              <a:ext cx="233636" cy="184358"/>
            </a:xfrm>
            <a:prstGeom prst="rect">
              <a:avLst/>
            </a:prstGeom>
          </p:spPr>
        </p:pic>
      </p:grpSp>
      <p:grpSp>
        <p:nvGrpSpPr>
          <p:cNvPr id="13" name="object 13"/>
          <p:cNvGrpSpPr/>
          <p:nvPr/>
        </p:nvGrpSpPr>
        <p:grpSpPr>
          <a:xfrm>
            <a:off x="6421230" y="5385800"/>
            <a:ext cx="395605" cy="395605"/>
            <a:chOff x="6421230" y="5385800"/>
            <a:chExt cx="395605" cy="395605"/>
          </a:xfrm>
        </p:grpSpPr>
        <p:sp>
          <p:nvSpPr>
            <p:cNvPr id="14" name="object 14"/>
            <p:cNvSpPr/>
            <p:nvPr/>
          </p:nvSpPr>
          <p:spPr>
            <a:xfrm>
              <a:off x="6421230" y="5385800"/>
              <a:ext cx="395605" cy="395605"/>
            </a:xfrm>
            <a:custGeom>
              <a:avLst/>
              <a:gdLst/>
              <a:ahLst/>
              <a:cxnLst/>
              <a:rect l="l" t="t" r="r" b="b"/>
              <a:pathLst>
                <a:path w="395604" h="395604">
                  <a:moveTo>
                    <a:pt x="197521" y="395287"/>
                  </a:moveTo>
                  <a:lnTo>
                    <a:pt x="158192" y="391385"/>
                  </a:lnTo>
                  <a:lnTo>
                    <a:pt x="120582" y="379749"/>
                  </a:lnTo>
                  <a:lnTo>
                    <a:pt x="71927" y="350271"/>
                  </a:lnTo>
                  <a:lnTo>
                    <a:pt x="44894" y="323237"/>
                  </a:lnTo>
                  <a:lnTo>
                    <a:pt x="15415" y="274582"/>
                  </a:lnTo>
                  <a:lnTo>
                    <a:pt x="3779" y="236973"/>
                  </a:lnTo>
                  <a:lnTo>
                    <a:pt x="0" y="195160"/>
                  </a:lnTo>
                  <a:lnTo>
                    <a:pt x="855" y="177797"/>
                  </a:lnTo>
                  <a:lnTo>
                    <a:pt x="8637" y="139261"/>
                  </a:lnTo>
                  <a:lnTo>
                    <a:pt x="23682" y="103512"/>
                  </a:lnTo>
                  <a:lnTo>
                    <a:pt x="57767" y="57889"/>
                  </a:lnTo>
                  <a:lnTo>
                    <a:pt x="103390" y="23804"/>
                  </a:lnTo>
                  <a:lnTo>
                    <a:pt x="139138" y="8759"/>
                  </a:lnTo>
                  <a:lnTo>
                    <a:pt x="177675" y="977"/>
                  </a:lnTo>
                  <a:lnTo>
                    <a:pt x="197521" y="0"/>
                  </a:lnTo>
                  <a:lnTo>
                    <a:pt x="217367" y="977"/>
                  </a:lnTo>
                  <a:lnTo>
                    <a:pt x="255903" y="8759"/>
                  </a:lnTo>
                  <a:lnTo>
                    <a:pt x="291652" y="23804"/>
                  </a:lnTo>
                  <a:lnTo>
                    <a:pt x="337275" y="57889"/>
                  </a:lnTo>
                  <a:lnTo>
                    <a:pt x="371360" y="103512"/>
                  </a:lnTo>
                  <a:lnTo>
                    <a:pt x="372307" y="105480"/>
                  </a:lnTo>
                  <a:lnTo>
                    <a:pt x="294684" y="105480"/>
                  </a:lnTo>
                  <a:lnTo>
                    <a:pt x="287802" y="107260"/>
                  </a:lnTo>
                  <a:lnTo>
                    <a:pt x="281927" y="111699"/>
                  </a:lnTo>
                  <a:lnTo>
                    <a:pt x="213138" y="189435"/>
                  </a:lnTo>
                  <a:lnTo>
                    <a:pt x="98813" y="189435"/>
                  </a:lnTo>
                  <a:lnTo>
                    <a:pt x="91867" y="190949"/>
                  </a:lnTo>
                  <a:lnTo>
                    <a:pt x="85824" y="195160"/>
                  </a:lnTo>
                  <a:lnTo>
                    <a:pt x="81889" y="201385"/>
                  </a:lnTo>
                  <a:lnTo>
                    <a:pt x="80688" y="208392"/>
                  </a:lnTo>
                  <a:lnTo>
                    <a:pt x="82203" y="215338"/>
                  </a:lnTo>
                  <a:lnTo>
                    <a:pt x="86414" y="221381"/>
                  </a:lnTo>
                  <a:lnTo>
                    <a:pt x="156107" y="288010"/>
                  </a:lnTo>
                  <a:lnTo>
                    <a:pt x="160701" y="289839"/>
                  </a:lnTo>
                  <a:lnTo>
                    <a:pt x="372290" y="289839"/>
                  </a:lnTo>
                  <a:lnTo>
                    <a:pt x="371360" y="291774"/>
                  </a:lnTo>
                  <a:lnTo>
                    <a:pt x="337275" y="337397"/>
                  </a:lnTo>
                  <a:lnTo>
                    <a:pt x="291652" y="371482"/>
                  </a:lnTo>
                  <a:lnTo>
                    <a:pt x="255903" y="386527"/>
                  </a:lnTo>
                  <a:lnTo>
                    <a:pt x="217367" y="394309"/>
                  </a:lnTo>
                  <a:lnTo>
                    <a:pt x="197521" y="395287"/>
                  </a:lnTo>
                  <a:close/>
                </a:path>
                <a:path w="395604" h="395604">
                  <a:moveTo>
                    <a:pt x="372290" y="289839"/>
                  </a:moveTo>
                  <a:lnTo>
                    <a:pt x="165720" y="289839"/>
                  </a:lnTo>
                  <a:lnTo>
                    <a:pt x="171278" y="289615"/>
                  </a:lnTo>
                  <a:lnTo>
                    <a:pt x="176009" y="287361"/>
                  </a:lnTo>
                  <a:lnTo>
                    <a:pt x="309699" y="136283"/>
                  </a:lnTo>
                  <a:lnTo>
                    <a:pt x="313394" y="129910"/>
                  </a:lnTo>
                  <a:lnTo>
                    <a:pt x="314325" y="122861"/>
                  </a:lnTo>
                  <a:lnTo>
                    <a:pt x="312544" y="115978"/>
                  </a:lnTo>
                  <a:lnTo>
                    <a:pt x="308103" y="110102"/>
                  </a:lnTo>
                  <a:lnTo>
                    <a:pt x="301732" y="106411"/>
                  </a:lnTo>
                  <a:lnTo>
                    <a:pt x="294684" y="105480"/>
                  </a:lnTo>
                  <a:lnTo>
                    <a:pt x="372307" y="105480"/>
                  </a:lnTo>
                  <a:lnTo>
                    <a:pt x="391263" y="158314"/>
                  </a:lnTo>
                  <a:lnTo>
                    <a:pt x="395165" y="197643"/>
                  </a:lnTo>
                  <a:lnTo>
                    <a:pt x="394187" y="217489"/>
                  </a:lnTo>
                  <a:lnTo>
                    <a:pt x="391263" y="236973"/>
                  </a:lnTo>
                  <a:lnTo>
                    <a:pt x="386405" y="256026"/>
                  </a:lnTo>
                  <a:lnTo>
                    <a:pt x="379626" y="274582"/>
                  </a:lnTo>
                  <a:lnTo>
                    <a:pt x="372290" y="289839"/>
                  </a:lnTo>
                  <a:close/>
                </a:path>
                <a:path w="395604" h="395604">
                  <a:moveTo>
                    <a:pt x="164348" y="244571"/>
                  </a:moveTo>
                  <a:lnTo>
                    <a:pt x="112045" y="194572"/>
                  </a:lnTo>
                  <a:lnTo>
                    <a:pt x="105820" y="190636"/>
                  </a:lnTo>
                  <a:lnTo>
                    <a:pt x="98813" y="189435"/>
                  </a:lnTo>
                  <a:lnTo>
                    <a:pt x="213138" y="189435"/>
                  </a:lnTo>
                  <a:lnTo>
                    <a:pt x="164348" y="244571"/>
                  </a:lnTo>
                  <a:close/>
                </a:path>
              </a:pathLst>
            </a:custGeom>
            <a:solidFill>
              <a:srgbClr val="002F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501918" y="5491281"/>
              <a:ext cx="233636" cy="184358"/>
            </a:xfrm>
            <a:prstGeom prst="rect">
              <a:avLst/>
            </a:prstGeom>
          </p:spPr>
        </p:pic>
      </p:grpSp>
      <p:grpSp>
        <p:nvGrpSpPr>
          <p:cNvPr id="16" name="object 16"/>
          <p:cNvGrpSpPr/>
          <p:nvPr/>
        </p:nvGrpSpPr>
        <p:grpSpPr>
          <a:xfrm>
            <a:off x="6421230" y="5962947"/>
            <a:ext cx="395605" cy="395605"/>
            <a:chOff x="6421230" y="5962947"/>
            <a:chExt cx="395605" cy="395605"/>
          </a:xfrm>
        </p:grpSpPr>
        <p:sp>
          <p:nvSpPr>
            <p:cNvPr id="17" name="object 17"/>
            <p:cNvSpPr/>
            <p:nvPr/>
          </p:nvSpPr>
          <p:spPr>
            <a:xfrm>
              <a:off x="6421230" y="5962947"/>
              <a:ext cx="395605" cy="395605"/>
            </a:xfrm>
            <a:custGeom>
              <a:avLst/>
              <a:gdLst/>
              <a:ahLst/>
              <a:cxnLst/>
              <a:rect l="l" t="t" r="r" b="b"/>
              <a:pathLst>
                <a:path w="395604" h="395604">
                  <a:moveTo>
                    <a:pt x="197521" y="395287"/>
                  </a:moveTo>
                  <a:lnTo>
                    <a:pt x="158192" y="391385"/>
                  </a:lnTo>
                  <a:lnTo>
                    <a:pt x="120582" y="379749"/>
                  </a:lnTo>
                  <a:lnTo>
                    <a:pt x="71927" y="350271"/>
                  </a:lnTo>
                  <a:lnTo>
                    <a:pt x="44894" y="323237"/>
                  </a:lnTo>
                  <a:lnTo>
                    <a:pt x="15415" y="274582"/>
                  </a:lnTo>
                  <a:lnTo>
                    <a:pt x="3779" y="236973"/>
                  </a:lnTo>
                  <a:lnTo>
                    <a:pt x="0" y="195160"/>
                  </a:lnTo>
                  <a:lnTo>
                    <a:pt x="855" y="177797"/>
                  </a:lnTo>
                  <a:lnTo>
                    <a:pt x="8637" y="139261"/>
                  </a:lnTo>
                  <a:lnTo>
                    <a:pt x="23682" y="103512"/>
                  </a:lnTo>
                  <a:lnTo>
                    <a:pt x="57767" y="57889"/>
                  </a:lnTo>
                  <a:lnTo>
                    <a:pt x="103390" y="23804"/>
                  </a:lnTo>
                  <a:lnTo>
                    <a:pt x="139138" y="8759"/>
                  </a:lnTo>
                  <a:lnTo>
                    <a:pt x="177675" y="977"/>
                  </a:lnTo>
                  <a:lnTo>
                    <a:pt x="197521" y="0"/>
                  </a:lnTo>
                  <a:lnTo>
                    <a:pt x="217367" y="977"/>
                  </a:lnTo>
                  <a:lnTo>
                    <a:pt x="255903" y="8759"/>
                  </a:lnTo>
                  <a:lnTo>
                    <a:pt x="291652" y="23804"/>
                  </a:lnTo>
                  <a:lnTo>
                    <a:pt x="337275" y="57889"/>
                  </a:lnTo>
                  <a:lnTo>
                    <a:pt x="371360" y="103512"/>
                  </a:lnTo>
                  <a:lnTo>
                    <a:pt x="372307" y="105480"/>
                  </a:lnTo>
                  <a:lnTo>
                    <a:pt x="294684" y="105480"/>
                  </a:lnTo>
                  <a:lnTo>
                    <a:pt x="287802" y="107260"/>
                  </a:lnTo>
                  <a:lnTo>
                    <a:pt x="281927" y="111699"/>
                  </a:lnTo>
                  <a:lnTo>
                    <a:pt x="213138" y="189435"/>
                  </a:lnTo>
                  <a:lnTo>
                    <a:pt x="98813" y="189435"/>
                  </a:lnTo>
                  <a:lnTo>
                    <a:pt x="91867" y="190949"/>
                  </a:lnTo>
                  <a:lnTo>
                    <a:pt x="85824" y="195160"/>
                  </a:lnTo>
                  <a:lnTo>
                    <a:pt x="81889" y="201385"/>
                  </a:lnTo>
                  <a:lnTo>
                    <a:pt x="80688" y="208392"/>
                  </a:lnTo>
                  <a:lnTo>
                    <a:pt x="82203" y="215338"/>
                  </a:lnTo>
                  <a:lnTo>
                    <a:pt x="86414" y="221381"/>
                  </a:lnTo>
                  <a:lnTo>
                    <a:pt x="156107" y="288010"/>
                  </a:lnTo>
                  <a:lnTo>
                    <a:pt x="160701" y="289839"/>
                  </a:lnTo>
                  <a:lnTo>
                    <a:pt x="372290" y="289839"/>
                  </a:lnTo>
                  <a:lnTo>
                    <a:pt x="371360" y="291774"/>
                  </a:lnTo>
                  <a:lnTo>
                    <a:pt x="337275" y="337397"/>
                  </a:lnTo>
                  <a:lnTo>
                    <a:pt x="291652" y="371482"/>
                  </a:lnTo>
                  <a:lnTo>
                    <a:pt x="255903" y="386527"/>
                  </a:lnTo>
                  <a:lnTo>
                    <a:pt x="217367" y="394309"/>
                  </a:lnTo>
                  <a:lnTo>
                    <a:pt x="197521" y="395287"/>
                  </a:lnTo>
                  <a:close/>
                </a:path>
                <a:path w="395604" h="395604">
                  <a:moveTo>
                    <a:pt x="372290" y="289839"/>
                  </a:moveTo>
                  <a:lnTo>
                    <a:pt x="165720" y="289839"/>
                  </a:lnTo>
                  <a:lnTo>
                    <a:pt x="171278" y="289615"/>
                  </a:lnTo>
                  <a:lnTo>
                    <a:pt x="176009" y="287361"/>
                  </a:lnTo>
                  <a:lnTo>
                    <a:pt x="309699" y="136283"/>
                  </a:lnTo>
                  <a:lnTo>
                    <a:pt x="313394" y="129910"/>
                  </a:lnTo>
                  <a:lnTo>
                    <a:pt x="314325" y="122861"/>
                  </a:lnTo>
                  <a:lnTo>
                    <a:pt x="312544" y="115978"/>
                  </a:lnTo>
                  <a:lnTo>
                    <a:pt x="308103" y="110102"/>
                  </a:lnTo>
                  <a:lnTo>
                    <a:pt x="301732" y="106411"/>
                  </a:lnTo>
                  <a:lnTo>
                    <a:pt x="294684" y="105480"/>
                  </a:lnTo>
                  <a:lnTo>
                    <a:pt x="372307" y="105480"/>
                  </a:lnTo>
                  <a:lnTo>
                    <a:pt x="391263" y="158314"/>
                  </a:lnTo>
                  <a:lnTo>
                    <a:pt x="395165" y="197643"/>
                  </a:lnTo>
                  <a:lnTo>
                    <a:pt x="394187" y="217489"/>
                  </a:lnTo>
                  <a:lnTo>
                    <a:pt x="391263" y="236973"/>
                  </a:lnTo>
                  <a:lnTo>
                    <a:pt x="386405" y="256026"/>
                  </a:lnTo>
                  <a:lnTo>
                    <a:pt x="379626" y="274582"/>
                  </a:lnTo>
                  <a:lnTo>
                    <a:pt x="372290" y="289839"/>
                  </a:lnTo>
                  <a:close/>
                </a:path>
                <a:path w="395604" h="395604">
                  <a:moveTo>
                    <a:pt x="164348" y="244571"/>
                  </a:moveTo>
                  <a:lnTo>
                    <a:pt x="112045" y="194572"/>
                  </a:lnTo>
                  <a:lnTo>
                    <a:pt x="105820" y="190636"/>
                  </a:lnTo>
                  <a:lnTo>
                    <a:pt x="98813" y="189435"/>
                  </a:lnTo>
                  <a:lnTo>
                    <a:pt x="213138" y="189435"/>
                  </a:lnTo>
                  <a:lnTo>
                    <a:pt x="164348" y="244571"/>
                  </a:lnTo>
                  <a:close/>
                </a:path>
              </a:pathLst>
            </a:custGeom>
            <a:solidFill>
              <a:srgbClr val="002F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501918" y="6068428"/>
              <a:ext cx="233636" cy="184358"/>
            </a:xfrm>
            <a:prstGeom prst="rect">
              <a:avLst/>
            </a:prstGeom>
          </p:spPr>
        </p:pic>
      </p:grpSp>
      <p:grpSp>
        <p:nvGrpSpPr>
          <p:cNvPr id="19" name="object 19"/>
          <p:cNvGrpSpPr/>
          <p:nvPr/>
        </p:nvGrpSpPr>
        <p:grpSpPr>
          <a:xfrm>
            <a:off x="6421230" y="6540093"/>
            <a:ext cx="395605" cy="395605"/>
            <a:chOff x="6421230" y="6540093"/>
            <a:chExt cx="395605" cy="395605"/>
          </a:xfrm>
        </p:grpSpPr>
        <p:sp>
          <p:nvSpPr>
            <p:cNvPr id="20" name="object 20"/>
            <p:cNvSpPr/>
            <p:nvPr/>
          </p:nvSpPr>
          <p:spPr>
            <a:xfrm>
              <a:off x="6421230" y="6540093"/>
              <a:ext cx="395605" cy="395605"/>
            </a:xfrm>
            <a:custGeom>
              <a:avLst/>
              <a:gdLst/>
              <a:ahLst/>
              <a:cxnLst/>
              <a:rect l="l" t="t" r="r" b="b"/>
              <a:pathLst>
                <a:path w="395604" h="395604">
                  <a:moveTo>
                    <a:pt x="197521" y="395287"/>
                  </a:moveTo>
                  <a:lnTo>
                    <a:pt x="158192" y="391385"/>
                  </a:lnTo>
                  <a:lnTo>
                    <a:pt x="120582" y="379749"/>
                  </a:lnTo>
                  <a:lnTo>
                    <a:pt x="71927" y="350271"/>
                  </a:lnTo>
                  <a:lnTo>
                    <a:pt x="44894" y="323237"/>
                  </a:lnTo>
                  <a:lnTo>
                    <a:pt x="15415" y="274582"/>
                  </a:lnTo>
                  <a:lnTo>
                    <a:pt x="3779" y="236973"/>
                  </a:lnTo>
                  <a:lnTo>
                    <a:pt x="0" y="195160"/>
                  </a:lnTo>
                  <a:lnTo>
                    <a:pt x="855" y="177797"/>
                  </a:lnTo>
                  <a:lnTo>
                    <a:pt x="8637" y="139261"/>
                  </a:lnTo>
                  <a:lnTo>
                    <a:pt x="23682" y="103512"/>
                  </a:lnTo>
                  <a:lnTo>
                    <a:pt x="57767" y="57889"/>
                  </a:lnTo>
                  <a:lnTo>
                    <a:pt x="103390" y="23804"/>
                  </a:lnTo>
                  <a:lnTo>
                    <a:pt x="139138" y="8759"/>
                  </a:lnTo>
                  <a:lnTo>
                    <a:pt x="177675" y="977"/>
                  </a:lnTo>
                  <a:lnTo>
                    <a:pt x="197521" y="0"/>
                  </a:lnTo>
                  <a:lnTo>
                    <a:pt x="217367" y="977"/>
                  </a:lnTo>
                  <a:lnTo>
                    <a:pt x="255903" y="8759"/>
                  </a:lnTo>
                  <a:lnTo>
                    <a:pt x="291652" y="23804"/>
                  </a:lnTo>
                  <a:lnTo>
                    <a:pt x="337275" y="57889"/>
                  </a:lnTo>
                  <a:lnTo>
                    <a:pt x="371360" y="103512"/>
                  </a:lnTo>
                  <a:lnTo>
                    <a:pt x="372307" y="105480"/>
                  </a:lnTo>
                  <a:lnTo>
                    <a:pt x="294684" y="105480"/>
                  </a:lnTo>
                  <a:lnTo>
                    <a:pt x="287802" y="107260"/>
                  </a:lnTo>
                  <a:lnTo>
                    <a:pt x="281927" y="111699"/>
                  </a:lnTo>
                  <a:lnTo>
                    <a:pt x="213138" y="189435"/>
                  </a:lnTo>
                  <a:lnTo>
                    <a:pt x="98813" y="189435"/>
                  </a:lnTo>
                  <a:lnTo>
                    <a:pt x="91867" y="190949"/>
                  </a:lnTo>
                  <a:lnTo>
                    <a:pt x="85824" y="195160"/>
                  </a:lnTo>
                  <a:lnTo>
                    <a:pt x="81889" y="201385"/>
                  </a:lnTo>
                  <a:lnTo>
                    <a:pt x="80688" y="208392"/>
                  </a:lnTo>
                  <a:lnTo>
                    <a:pt x="82203" y="215338"/>
                  </a:lnTo>
                  <a:lnTo>
                    <a:pt x="86414" y="221381"/>
                  </a:lnTo>
                  <a:lnTo>
                    <a:pt x="156107" y="288010"/>
                  </a:lnTo>
                  <a:lnTo>
                    <a:pt x="160701" y="289839"/>
                  </a:lnTo>
                  <a:lnTo>
                    <a:pt x="372290" y="289839"/>
                  </a:lnTo>
                  <a:lnTo>
                    <a:pt x="371360" y="291774"/>
                  </a:lnTo>
                  <a:lnTo>
                    <a:pt x="337275" y="337397"/>
                  </a:lnTo>
                  <a:lnTo>
                    <a:pt x="291652" y="371482"/>
                  </a:lnTo>
                  <a:lnTo>
                    <a:pt x="255903" y="386527"/>
                  </a:lnTo>
                  <a:lnTo>
                    <a:pt x="217367" y="394309"/>
                  </a:lnTo>
                  <a:lnTo>
                    <a:pt x="197521" y="395287"/>
                  </a:lnTo>
                  <a:close/>
                </a:path>
                <a:path w="395604" h="395604">
                  <a:moveTo>
                    <a:pt x="372290" y="289839"/>
                  </a:moveTo>
                  <a:lnTo>
                    <a:pt x="165720" y="289839"/>
                  </a:lnTo>
                  <a:lnTo>
                    <a:pt x="171278" y="289615"/>
                  </a:lnTo>
                  <a:lnTo>
                    <a:pt x="176009" y="287361"/>
                  </a:lnTo>
                  <a:lnTo>
                    <a:pt x="309699" y="136283"/>
                  </a:lnTo>
                  <a:lnTo>
                    <a:pt x="313394" y="129910"/>
                  </a:lnTo>
                  <a:lnTo>
                    <a:pt x="314325" y="122861"/>
                  </a:lnTo>
                  <a:lnTo>
                    <a:pt x="312544" y="115978"/>
                  </a:lnTo>
                  <a:lnTo>
                    <a:pt x="308103" y="110102"/>
                  </a:lnTo>
                  <a:lnTo>
                    <a:pt x="301732" y="106411"/>
                  </a:lnTo>
                  <a:lnTo>
                    <a:pt x="294684" y="105480"/>
                  </a:lnTo>
                  <a:lnTo>
                    <a:pt x="372307" y="105480"/>
                  </a:lnTo>
                  <a:lnTo>
                    <a:pt x="391263" y="158314"/>
                  </a:lnTo>
                  <a:lnTo>
                    <a:pt x="395165" y="197643"/>
                  </a:lnTo>
                  <a:lnTo>
                    <a:pt x="394187" y="217489"/>
                  </a:lnTo>
                  <a:lnTo>
                    <a:pt x="391263" y="236973"/>
                  </a:lnTo>
                  <a:lnTo>
                    <a:pt x="386405" y="256026"/>
                  </a:lnTo>
                  <a:lnTo>
                    <a:pt x="379626" y="274582"/>
                  </a:lnTo>
                  <a:lnTo>
                    <a:pt x="372290" y="289839"/>
                  </a:lnTo>
                  <a:close/>
                </a:path>
                <a:path w="395604" h="395604">
                  <a:moveTo>
                    <a:pt x="164348" y="244571"/>
                  </a:moveTo>
                  <a:lnTo>
                    <a:pt x="112045" y="194572"/>
                  </a:lnTo>
                  <a:lnTo>
                    <a:pt x="105820" y="190636"/>
                  </a:lnTo>
                  <a:lnTo>
                    <a:pt x="98813" y="189435"/>
                  </a:lnTo>
                  <a:lnTo>
                    <a:pt x="213138" y="189435"/>
                  </a:lnTo>
                  <a:lnTo>
                    <a:pt x="164348" y="244571"/>
                  </a:lnTo>
                  <a:close/>
                </a:path>
              </a:pathLst>
            </a:custGeom>
            <a:solidFill>
              <a:srgbClr val="002F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501918" y="6645574"/>
              <a:ext cx="233636" cy="184358"/>
            </a:xfrm>
            <a:prstGeom prst="rect">
              <a:avLst/>
            </a:prstGeom>
          </p:spPr>
        </p:pic>
      </p:grpSp>
      <p:sp>
        <p:nvSpPr>
          <p:cNvPr id="22" name="object 22"/>
          <p:cNvSpPr/>
          <p:nvPr/>
        </p:nvSpPr>
        <p:spPr>
          <a:xfrm>
            <a:off x="1029036" y="4999211"/>
            <a:ext cx="16229965" cy="0"/>
          </a:xfrm>
          <a:custGeom>
            <a:avLst/>
            <a:gdLst/>
            <a:ahLst/>
            <a:cxnLst/>
            <a:rect l="l" t="t" r="r" b="b"/>
            <a:pathLst>
              <a:path w="16229965">
                <a:moveTo>
                  <a:pt x="0" y="0"/>
                </a:moveTo>
                <a:lnTo>
                  <a:pt x="16229925" y="0"/>
                </a:lnTo>
              </a:path>
            </a:pathLst>
          </a:custGeom>
          <a:ln w="9524">
            <a:solidFill>
              <a:srgbClr val="01174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61036" y="9253537"/>
            <a:ext cx="16229965" cy="0"/>
          </a:xfrm>
          <a:custGeom>
            <a:avLst/>
            <a:gdLst/>
            <a:ahLst/>
            <a:cxnLst/>
            <a:rect l="l" t="t" r="r" b="b"/>
            <a:pathLst>
              <a:path w="16229965">
                <a:moveTo>
                  <a:pt x="0" y="0"/>
                </a:moveTo>
                <a:lnTo>
                  <a:pt x="16229925" y="0"/>
                </a:lnTo>
              </a:path>
            </a:pathLst>
          </a:custGeom>
          <a:ln w="9524">
            <a:solidFill>
              <a:srgbClr val="01174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4" name="object 24"/>
          <p:cNvGrpSpPr/>
          <p:nvPr/>
        </p:nvGrpSpPr>
        <p:grpSpPr>
          <a:xfrm>
            <a:off x="15873068" y="187"/>
            <a:ext cx="2414905" cy="2415540"/>
            <a:chOff x="15873068" y="187"/>
            <a:chExt cx="2414905" cy="2415540"/>
          </a:xfrm>
        </p:grpSpPr>
        <p:sp>
          <p:nvSpPr>
            <p:cNvPr id="25" name="object 25"/>
            <p:cNvSpPr/>
            <p:nvPr/>
          </p:nvSpPr>
          <p:spPr>
            <a:xfrm>
              <a:off x="15874124" y="1204553"/>
              <a:ext cx="1209040" cy="1209040"/>
            </a:xfrm>
            <a:custGeom>
              <a:avLst/>
              <a:gdLst/>
              <a:ahLst/>
              <a:cxnLst/>
              <a:rect l="l" t="t" r="r" b="b"/>
              <a:pathLst>
                <a:path w="1209040" h="1209039">
                  <a:moveTo>
                    <a:pt x="63493" y="1208423"/>
                  </a:moveTo>
                  <a:lnTo>
                    <a:pt x="15870" y="1207378"/>
                  </a:lnTo>
                  <a:lnTo>
                    <a:pt x="0" y="4"/>
                  </a:lnTo>
                  <a:lnTo>
                    <a:pt x="1206566" y="0"/>
                  </a:lnTo>
                  <a:lnTo>
                    <a:pt x="1209020" y="27178"/>
                  </a:lnTo>
                  <a:lnTo>
                    <a:pt x="1208435" y="72329"/>
                  </a:lnTo>
                  <a:lnTo>
                    <a:pt x="1204811" y="135452"/>
                  </a:lnTo>
                  <a:lnTo>
                    <a:pt x="1198148" y="216548"/>
                  </a:lnTo>
                  <a:lnTo>
                    <a:pt x="1190618" y="264330"/>
                  </a:lnTo>
                  <a:lnTo>
                    <a:pt x="1181158" y="311602"/>
                  </a:lnTo>
                  <a:lnTo>
                    <a:pt x="1169769" y="358366"/>
                  </a:lnTo>
                  <a:lnTo>
                    <a:pt x="1156450" y="404621"/>
                  </a:lnTo>
                  <a:lnTo>
                    <a:pt x="1141201" y="450368"/>
                  </a:lnTo>
                  <a:lnTo>
                    <a:pt x="1124023" y="495605"/>
                  </a:lnTo>
                  <a:lnTo>
                    <a:pt x="1105545" y="539691"/>
                  </a:lnTo>
                  <a:lnTo>
                    <a:pt x="1084979" y="583030"/>
                  </a:lnTo>
                  <a:lnTo>
                    <a:pt x="1062325" y="625623"/>
                  </a:lnTo>
                  <a:lnTo>
                    <a:pt x="1037582" y="667470"/>
                  </a:lnTo>
                  <a:lnTo>
                    <a:pt x="1010752" y="708571"/>
                  </a:lnTo>
                  <a:lnTo>
                    <a:pt x="981834" y="748925"/>
                  </a:lnTo>
                  <a:lnTo>
                    <a:pt x="950827" y="788533"/>
                  </a:lnTo>
                  <a:lnTo>
                    <a:pt x="917732" y="827395"/>
                  </a:lnTo>
                  <a:lnTo>
                    <a:pt x="882550" y="865511"/>
                  </a:lnTo>
                  <a:lnTo>
                    <a:pt x="846365" y="900294"/>
                  </a:lnTo>
                  <a:lnTo>
                    <a:pt x="809019" y="933300"/>
                  </a:lnTo>
                  <a:lnTo>
                    <a:pt x="770512" y="964528"/>
                  </a:lnTo>
                  <a:lnTo>
                    <a:pt x="730843" y="993979"/>
                  </a:lnTo>
                  <a:lnTo>
                    <a:pt x="690013" y="1021652"/>
                  </a:lnTo>
                  <a:lnTo>
                    <a:pt x="648021" y="1047548"/>
                  </a:lnTo>
                  <a:lnTo>
                    <a:pt x="604868" y="1071667"/>
                  </a:lnTo>
                  <a:lnTo>
                    <a:pt x="560554" y="1094008"/>
                  </a:lnTo>
                  <a:lnTo>
                    <a:pt x="515079" y="1114572"/>
                  </a:lnTo>
                  <a:lnTo>
                    <a:pt x="468442" y="1133358"/>
                  </a:lnTo>
                  <a:lnTo>
                    <a:pt x="429412" y="1147346"/>
                  </a:lnTo>
                  <a:lnTo>
                    <a:pt x="389969" y="1159932"/>
                  </a:lnTo>
                  <a:lnTo>
                    <a:pt x="350113" y="1171114"/>
                  </a:lnTo>
                  <a:lnTo>
                    <a:pt x="309845" y="1180893"/>
                  </a:lnTo>
                  <a:lnTo>
                    <a:pt x="228461" y="1196075"/>
                  </a:lnTo>
                  <a:lnTo>
                    <a:pt x="187396" y="1201456"/>
                  </a:lnTo>
                  <a:lnTo>
                    <a:pt x="146213" y="1205308"/>
                  </a:lnTo>
                  <a:lnTo>
                    <a:pt x="104912" y="1207630"/>
                  </a:lnTo>
                  <a:lnTo>
                    <a:pt x="63493" y="1208423"/>
                  </a:lnTo>
                  <a:close/>
                </a:path>
              </a:pathLst>
            </a:custGeom>
            <a:solidFill>
              <a:srgbClr val="00BE6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7078854" y="1206752"/>
              <a:ext cx="1209040" cy="1209040"/>
            </a:xfrm>
            <a:custGeom>
              <a:avLst/>
              <a:gdLst/>
              <a:ahLst/>
              <a:cxnLst/>
              <a:rect l="l" t="t" r="r" b="b"/>
              <a:pathLst>
                <a:path w="1209040" h="1209039">
                  <a:moveTo>
                    <a:pt x="1145528" y="1208425"/>
                  </a:moveTo>
                  <a:lnTo>
                    <a:pt x="1104109" y="1207633"/>
                  </a:lnTo>
                  <a:lnTo>
                    <a:pt x="1062808" y="1205310"/>
                  </a:lnTo>
                  <a:lnTo>
                    <a:pt x="1021625" y="1201459"/>
                  </a:lnTo>
                  <a:lnTo>
                    <a:pt x="980560" y="1196077"/>
                  </a:lnTo>
                  <a:lnTo>
                    <a:pt x="899176" y="1180896"/>
                  </a:lnTo>
                  <a:lnTo>
                    <a:pt x="858907" y="1171116"/>
                  </a:lnTo>
                  <a:lnTo>
                    <a:pt x="819051" y="1159933"/>
                  </a:lnTo>
                  <a:lnTo>
                    <a:pt x="779608" y="1147348"/>
                  </a:lnTo>
                  <a:lnTo>
                    <a:pt x="740579" y="1133360"/>
                  </a:lnTo>
                  <a:lnTo>
                    <a:pt x="693942" y="1114573"/>
                  </a:lnTo>
                  <a:lnTo>
                    <a:pt x="648466" y="1094009"/>
                  </a:lnTo>
                  <a:lnTo>
                    <a:pt x="604152" y="1071668"/>
                  </a:lnTo>
                  <a:lnTo>
                    <a:pt x="560999" y="1047550"/>
                  </a:lnTo>
                  <a:lnTo>
                    <a:pt x="519007" y="1021653"/>
                  </a:lnTo>
                  <a:lnTo>
                    <a:pt x="478177" y="993980"/>
                  </a:lnTo>
                  <a:lnTo>
                    <a:pt x="438508" y="964529"/>
                  </a:lnTo>
                  <a:lnTo>
                    <a:pt x="400000" y="933301"/>
                  </a:lnTo>
                  <a:lnTo>
                    <a:pt x="362654" y="900295"/>
                  </a:lnTo>
                  <a:lnTo>
                    <a:pt x="326469" y="865512"/>
                  </a:lnTo>
                  <a:lnTo>
                    <a:pt x="291287" y="827396"/>
                  </a:lnTo>
                  <a:lnTo>
                    <a:pt x="258192" y="788534"/>
                  </a:lnTo>
                  <a:lnTo>
                    <a:pt x="227186" y="748925"/>
                  </a:lnTo>
                  <a:lnTo>
                    <a:pt x="198267" y="708571"/>
                  </a:lnTo>
                  <a:lnTo>
                    <a:pt x="171437" y="667470"/>
                  </a:lnTo>
                  <a:lnTo>
                    <a:pt x="146695" y="625623"/>
                  </a:lnTo>
                  <a:lnTo>
                    <a:pt x="124041" y="583030"/>
                  </a:lnTo>
                  <a:lnTo>
                    <a:pt x="103475" y="539691"/>
                  </a:lnTo>
                  <a:lnTo>
                    <a:pt x="84997" y="495606"/>
                  </a:lnTo>
                  <a:lnTo>
                    <a:pt x="67818" y="450368"/>
                  </a:lnTo>
                  <a:lnTo>
                    <a:pt x="52570" y="404622"/>
                  </a:lnTo>
                  <a:lnTo>
                    <a:pt x="39250" y="358367"/>
                  </a:lnTo>
                  <a:lnTo>
                    <a:pt x="27861" y="311603"/>
                  </a:lnTo>
                  <a:lnTo>
                    <a:pt x="18401" y="264331"/>
                  </a:lnTo>
                  <a:lnTo>
                    <a:pt x="10871" y="216549"/>
                  </a:lnTo>
                  <a:lnTo>
                    <a:pt x="4209" y="135453"/>
                  </a:lnTo>
                  <a:lnTo>
                    <a:pt x="585" y="72330"/>
                  </a:lnTo>
                  <a:lnTo>
                    <a:pt x="0" y="27179"/>
                  </a:lnTo>
                  <a:lnTo>
                    <a:pt x="2453" y="0"/>
                  </a:lnTo>
                  <a:lnTo>
                    <a:pt x="1209019" y="0"/>
                  </a:lnTo>
                  <a:lnTo>
                    <a:pt x="1209019" y="1206565"/>
                  </a:lnTo>
                  <a:lnTo>
                    <a:pt x="1193150" y="1207380"/>
                  </a:lnTo>
                  <a:lnTo>
                    <a:pt x="1177279" y="1207962"/>
                  </a:lnTo>
                  <a:lnTo>
                    <a:pt x="1161405" y="1208310"/>
                  </a:lnTo>
                  <a:lnTo>
                    <a:pt x="1145528" y="1208425"/>
                  </a:lnTo>
                  <a:close/>
                </a:path>
              </a:pathLst>
            </a:custGeom>
            <a:solidFill>
              <a:srgbClr val="002F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7078854" y="187"/>
              <a:ext cx="1209040" cy="1209040"/>
            </a:xfrm>
            <a:custGeom>
              <a:avLst/>
              <a:gdLst/>
              <a:ahLst/>
              <a:cxnLst/>
              <a:rect l="l" t="t" r="r" b="b"/>
              <a:pathLst>
                <a:path w="1209040" h="1209040">
                  <a:moveTo>
                    <a:pt x="1145530" y="1208426"/>
                  </a:moveTo>
                  <a:lnTo>
                    <a:pt x="1104111" y="1207633"/>
                  </a:lnTo>
                  <a:lnTo>
                    <a:pt x="1062810" y="1205311"/>
                  </a:lnTo>
                  <a:lnTo>
                    <a:pt x="1021626" y="1201459"/>
                  </a:lnTo>
                  <a:lnTo>
                    <a:pt x="980561" y="1196078"/>
                  </a:lnTo>
                  <a:lnTo>
                    <a:pt x="899177" y="1180896"/>
                  </a:lnTo>
                  <a:lnTo>
                    <a:pt x="858908" y="1171117"/>
                  </a:lnTo>
                  <a:lnTo>
                    <a:pt x="819052" y="1159934"/>
                  </a:lnTo>
                  <a:lnTo>
                    <a:pt x="779609" y="1147349"/>
                  </a:lnTo>
                  <a:lnTo>
                    <a:pt x="740579" y="1133360"/>
                  </a:lnTo>
                  <a:lnTo>
                    <a:pt x="693942" y="1114574"/>
                  </a:lnTo>
                  <a:lnTo>
                    <a:pt x="648466" y="1094010"/>
                  </a:lnTo>
                  <a:lnTo>
                    <a:pt x="604152" y="1071669"/>
                  </a:lnTo>
                  <a:lnTo>
                    <a:pt x="560999" y="1047550"/>
                  </a:lnTo>
                  <a:lnTo>
                    <a:pt x="519008" y="1021654"/>
                  </a:lnTo>
                  <a:lnTo>
                    <a:pt x="478177" y="993980"/>
                  </a:lnTo>
                  <a:lnTo>
                    <a:pt x="438508" y="964529"/>
                  </a:lnTo>
                  <a:lnTo>
                    <a:pt x="400001" y="933301"/>
                  </a:lnTo>
                  <a:lnTo>
                    <a:pt x="362655" y="900295"/>
                  </a:lnTo>
                  <a:lnTo>
                    <a:pt x="326470" y="865512"/>
                  </a:lnTo>
                  <a:lnTo>
                    <a:pt x="291287" y="827396"/>
                  </a:lnTo>
                  <a:lnTo>
                    <a:pt x="258192" y="788534"/>
                  </a:lnTo>
                  <a:lnTo>
                    <a:pt x="227186" y="748925"/>
                  </a:lnTo>
                  <a:lnTo>
                    <a:pt x="198267" y="708571"/>
                  </a:lnTo>
                  <a:lnTo>
                    <a:pt x="171437" y="667470"/>
                  </a:lnTo>
                  <a:lnTo>
                    <a:pt x="146695" y="625623"/>
                  </a:lnTo>
                  <a:lnTo>
                    <a:pt x="124041" y="583030"/>
                  </a:lnTo>
                  <a:lnTo>
                    <a:pt x="103475" y="539691"/>
                  </a:lnTo>
                  <a:lnTo>
                    <a:pt x="84997" y="495605"/>
                  </a:lnTo>
                  <a:lnTo>
                    <a:pt x="67818" y="450368"/>
                  </a:lnTo>
                  <a:lnTo>
                    <a:pt x="52570" y="404621"/>
                  </a:lnTo>
                  <a:lnTo>
                    <a:pt x="39250" y="358366"/>
                  </a:lnTo>
                  <a:lnTo>
                    <a:pt x="27861" y="311602"/>
                  </a:lnTo>
                  <a:lnTo>
                    <a:pt x="18401" y="264330"/>
                  </a:lnTo>
                  <a:lnTo>
                    <a:pt x="10871" y="216548"/>
                  </a:lnTo>
                  <a:lnTo>
                    <a:pt x="4209" y="135453"/>
                  </a:lnTo>
                  <a:lnTo>
                    <a:pt x="585" y="72329"/>
                  </a:lnTo>
                  <a:lnTo>
                    <a:pt x="0" y="27178"/>
                  </a:lnTo>
                  <a:lnTo>
                    <a:pt x="2453" y="0"/>
                  </a:lnTo>
                  <a:lnTo>
                    <a:pt x="1209019" y="4"/>
                  </a:lnTo>
                  <a:lnTo>
                    <a:pt x="1209019" y="1206566"/>
                  </a:lnTo>
                  <a:lnTo>
                    <a:pt x="1193150" y="1207381"/>
                  </a:lnTo>
                  <a:lnTo>
                    <a:pt x="1177280" y="1207962"/>
                  </a:lnTo>
                  <a:lnTo>
                    <a:pt x="1161406" y="1208311"/>
                  </a:lnTo>
                  <a:lnTo>
                    <a:pt x="1145530" y="1208426"/>
                  </a:lnTo>
                  <a:close/>
                </a:path>
              </a:pathLst>
            </a:custGeom>
            <a:solidFill>
              <a:srgbClr val="00BE6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5873068" y="187"/>
              <a:ext cx="1208405" cy="1209675"/>
            </a:xfrm>
            <a:custGeom>
              <a:avLst/>
              <a:gdLst/>
              <a:ahLst/>
              <a:cxnLst/>
              <a:rect l="l" t="t" r="r" b="b"/>
              <a:pathLst>
                <a:path w="1208405" h="1209675">
                  <a:moveTo>
                    <a:pt x="1118368" y="1209186"/>
                  </a:moveTo>
                  <a:lnTo>
                    <a:pt x="1076664" y="1206453"/>
                  </a:lnTo>
                  <a:lnTo>
                    <a:pt x="1018464" y="1200263"/>
                  </a:lnTo>
                  <a:lnTo>
                    <a:pt x="943769" y="1190613"/>
                  </a:lnTo>
                  <a:lnTo>
                    <a:pt x="891156" y="1179927"/>
                  </a:lnTo>
                  <a:lnTo>
                    <a:pt x="839247" y="1166887"/>
                  </a:lnTo>
                  <a:lnTo>
                    <a:pt x="788044" y="1151493"/>
                  </a:lnTo>
                  <a:lnTo>
                    <a:pt x="737546" y="1133744"/>
                  </a:lnTo>
                  <a:lnTo>
                    <a:pt x="687754" y="1113641"/>
                  </a:lnTo>
                  <a:lnTo>
                    <a:pt x="643162" y="1094052"/>
                  </a:lnTo>
                  <a:lnTo>
                    <a:pt x="598855" y="1071674"/>
                  </a:lnTo>
                  <a:lnTo>
                    <a:pt x="554831" y="1046506"/>
                  </a:lnTo>
                  <a:lnTo>
                    <a:pt x="511091" y="1018548"/>
                  </a:lnTo>
                  <a:lnTo>
                    <a:pt x="467635" y="987801"/>
                  </a:lnTo>
                  <a:lnTo>
                    <a:pt x="424463" y="954265"/>
                  </a:lnTo>
                  <a:lnTo>
                    <a:pt x="381575" y="917939"/>
                  </a:lnTo>
                  <a:lnTo>
                    <a:pt x="338970" y="878824"/>
                  </a:lnTo>
                  <a:lnTo>
                    <a:pt x="302173" y="840030"/>
                  </a:lnTo>
                  <a:lnTo>
                    <a:pt x="267404" y="799963"/>
                  </a:lnTo>
                  <a:lnTo>
                    <a:pt x="234665" y="758622"/>
                  </a:lnTo>
                  <a:lnTo>
                    <a:pt x="203955" y="716007"/>
                  </a:lnTo>
                  <a:lnTo>
                    <a:pt x="175275" y="672119"/>
                  </a:lnTo>
                  <a:lnTo>
                    <a:pt x="148624" y="626957"/>
                  </a:lnTo>
                  <a:lnTo>
                    <a:pt x="124002" y="580522"/>
                  </a:lnTo>
                  <a:lnTo>
                    <a:pt x="101410" y="532814"/>
                  </a:lnTo>
                  <a:lnTo>
                    <a:pt x="80846" y="483832"/>
                  </a:lnTo>
                  <a:lnTo>
                    <a:pt x="62313" y="433576"/>
                  </a:lnTo>
                  <a:lnTo>
                    <a:pt x="48790" y="391592"/>
                  </a:lnTo>
                  <a:lnTo>
                    <a:pt x="36880" y="349198"/>
                  </a:lnTo>
                  <a:lnTo>
                    <a:pt x="26582" y="306393"/>
                  </a:lnTo>
                  <a:lnTo>
                    <a:pt x="17897" y="263177"/>
                  </a:lnTo>
                  <a:lnTo>
                    <a:pt x="5566" y="175988"/>
                  </a:lnTo>
                  <a:lnTo>
                    <a:pt x="1946" y="132074"/>
                  </a:lnTo>
                  <a:lnTo>
                    <a:pt x="90" y="88104"/>
                  </a:lnTo>
                  <a:lnTo>
                    <a:pt x="0" y="44079"/>
                  </a:lnTo>
                  <a:lnTo>
                    <a:pt x="1673" y="0"/>
                  </a:lnTo>
                  <a:lnTo>
                    <a:pt x="1208239" y="0"/>
                  </a:lnTo>
                  <a:lnTo>
                    <a:pt x="1208239" y="1206566"/>
                  </a:lnTo>
                  <a:lnTo>
                    <a:pt x="1192081" y="1207396"/>
                  </a:lnTo>
                  <a:lnTo>
                    <a:pt x="1175918" y="1207988"/>
                  </a:lnTo>
                  <a:lnTo>
                    <a:pt x="1159750" y="1208343"/>
                  </a:lnTo>
                  <a:lnTo>
                    <a:pt x="1143578" y="1208460"/>
                  </a:lnTo>
                  <a:lnTo>
                    <a:pt x="1118368" y="1209186"/>
                  </a:lnTo>
                  <a:close/>
                </a:path>
              </a:pathLst>
            </a:custGeom>
            <a:solidFill>
              <a:srgbClr val="002F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9" name="object 29"/>
          <p:cNvGrpSpPr/>
          <p:nvPr/>
        </p:nvGrpSpPr>
        <p:grpSpPr>
          <a:xfrm>
            <a:off x="6420894" y="7601693"/>
            <a:ext cx="395605" cy="395605"/>
            <a:chOff x="6420894" y="7601693"/>
            <a:chExt cx="395605" cy="395605"/>
          </a:xfrm>
        </p:grpSpPr>
        <p:sp>
          <p:nvSpPr>
            <p:cNvPr id="30" name="object 30"/>
            <p:cNvSpPr/>
            <p:nvPr/>
          </p:nvSpPr>
          <p:spPr>
            <a:xfrm>
              <a:off x="6420894" y="7601693"/>
              <a:ext cx="395605" cy="395605"/>
            </a:xfrm>
            <a:custGeom>
              <a:avLst/>
              <a:gdLst/>
              <a:ahLst/>
              <a:cxnLst/>
              <a:rect l="l" t="t" r="r" b="b"/>
              <a:pathLst>
                <a:path w="395604" h="395604">
                  <a:moveTo>
                    <a:pt x="197521" y="395287"/>
                  </a:moveTo>
                  <a:lnTo>
                    <a:pt x="158192" y="391385"/>
                  </a:lnTo>
                  <a:lnTo>
                    <a:pt x="120582" y="379749"/>
                  </a:lnTo>
                  <a:lnTo>
                    <a:pt x="71927" y="350271"/>
                  </a:lnTo>
                  <a:lnTo>
                    <a:pt x="44894" y="323237"/>
                  </a:lnTo>
                  <a:lnTo>
                    <a:pt x="15415" y="274582"/>
                  </a:lnTo>
                  <a:lnTo>
                    <a:pt x="3779" y="236973"/>
                  </a:lnTo>
                  <a:lnTo>
                    <a:pt x="0" y="195160"/>
                  </a:lnTo>
                  <a:lnTo>
                    <a:pt x="855" y="177797"/>
                  </a:lnTo>
                  <a:lnTo>
                    <a:pt x="8637" y="139261"/>
                  </a:lnTo>
                  <a:lnTo>
                    <a:pt x="23682" y="103512"/>
                  </a:lnTo>
                  <a:lnTo>
                    <a:pt x="57767" y="57889"/>
                  </a:lnTo>
                  <a:lnTo>
                    <a:pt x="103390" y="23804"/>
                  </a:lnTo>
                  <a:lnTo>
                    <a:pt x="139138" y="8759"/>
                  </a:lnTo>
                  <a:lnTo>
                    <a:pt x="177675" y="977"/>
                  </a:lnTo>
                  <a:lnTo>
                    <a:pt x="197521" y="0"/>
                  </a:lnTo>
                  <a:lnTo>
                    <a:pt x="217367" y="977"/>
                  </a:lnTo>
                  <a:lnTo>
                    <a:pt x="255903" y="8759"/>
                  </a:lnTo>
                  <a:lnTo>
                    <a:pt x="291652" y="23804"/>
                  </a:lnTo>
                  <a:lnTo>
                    <a:pt x="337275" y="57889"/>
                  </a:lnTo>
                  <a:lnTo>
                    <a:pt x="371360" y="103512"/>
                  </a:lnTo>
                  <a:lnTo>
                    <a:pt x="372307" y="105480"/>
                  </a:lnTo>
                  <a:lnTo>
                    <a:pt x="294684" y="105480"/>
                  </a:lnTo>
                  <a:lnTo>
                    <a:pt x="287802" y="107260"/>
                  </a:lnTo>
                  <a:lnTo>
                    <a:pt x="281927" y="111699"/>
                  </a:lnTo>
                  <a:lnTo>
                    <a:pt x="213138" y="189435"/>
                  </a:lnTo>
                  <a:lnTo>
                    <a:pt x="98813" y="189435"/>
                  </a:lnTo>
                  <a:lnTo>
                    <a:pt x="91867" y="190949"/>
                  </a:lnTo>
                  <a:lnTo>
                    <a:pt x="85824" y="195160"/>
                  </a:lnTo>
                  <a:lnTo>
                    <a:pt x="81889" y="201385"/>
                  </a:lnTo>
                  <a:lnTo>
                    <a:pt x="80688" y="208392"/>
                  </a:lnTo>
                  <a:lnTo>
                    <a:pt x="82203" y="215338"/>
                  </a:lnTo>
                  <a:lnTo>
                    <a:pt x="86414" y="221381"/>
                  </a:lnTo>
                  <a:lnTo>
                    <a:pt x="156107" y="288010"/>
                  </a:lnTo>
                  <a:lnTo>
                    <a:pt x="160701" y="289839"/>
                  </a:lnTo>
                  <a:lnTo>
                    <a:pt x="372290" y="289839"/>
                  </a:lnTo>
                  <a:lnTo>
                    <a:pt x="371360" y="291774"/>
                  </a:lnTo>
                  <a:lnTo>
                    <a:pt x="337275" y="337397"/>
                  </a:lnTo>
                  <a:lnTo>
                    <a:pt x="291652" y="371482"/>
                  </a:lnTo>
                  <a:lnTo>
                    <a:pt x="255903" y="386527"/>
                  </a:lnTo>
                  <a:lnTo>
                    <a:pt x="217367" y="394309"/>
                  </a:lnTo>
                  <a:lnTo>
                    <a:pt x="197521" y="395287"/>
                  </a:lnTo>
                  <a:close/>
                </a:path>
                <a:path w="395604" h="395604">
                  <a:moveTo>
                    <a:pt x="372290" y="289839"/>
                  </a:moveTo>
                  <a:lnTo>
                    <a:pt x="165720" y="289839"/>
                  </a:lnTo>
                  <a:lnTo>
                    <a:pt x="171278" y="289615"/>
                  </a:lnTo>
                  <a:lnTo>
                    <a:pt x="176009" y="287361"/>
                  </a:lnTo>
                  <a:lnTo>
                    <a:pt x="309699" y="136283"/>
                  </a:lnTo>
                  <a:lnTo>
                    <a:pt x="313394" y="129910"/>
                  </a:lnTo>
                  <a:lnTo>
                    <a:pt x="314325" y="122861"/>
                  </a:lnTo>
                  <a:lnTo>
                    <a:pt x="312544" y="115978"/>
                  </a:lnTo>
                  <a:lnTo>
                    <a:pt x="308103" y="110102"/>
                  </a:lnTo>
                  <a:lnTo>
                    <a:pt x="301732" y="106411"/>
                  </a:lnTo>
                  <a:lnTo>
                    <a:pt x="294684" y="105480"/>
                  </a:lnTo>
                  <a:lnTo>
                    <a:pt x="372307" y="105480"/>
                  </a:lnTo>
                  <a:lnTo>
                    <a:pt x="391263" y="158314"/>
                  </a:lnTo>
                  <a:lnTo>
                    <a:pt x="395165" y="197643"/>
                  </a:lnTo>
                  <a:lnTo>
                    <a:pt x="394187" y="217489"/>
                  </a:lnTo>
                  <a:lnTo>
                    <a:pt x="391263" y="236973"/>
                  </a:lnTo>
                  <a:lnTo>
                    <a:pt x="386405" y="256026"/>
                  </a:lnTo>
                  <a:lnTo>
                    <a:pt x="379626" y="274582"/>
                  </a:lnTo>
                  <a:lnTo>
                    <a:pt x="372290" y="289839"/>
                  </a:lnTo>
                  <a:close/>
                </a:path>
                <a:path w="395604" h="395604">
                  <a:moveTo>
                    <a:pt x="164348" y="244571"/>
                  </a:moveTo>
                  <a:lnTo>
                    <a:pt x="112045" y="194572"/>
                  </a:lnTo>
                  <a:lnTo>
                    <a:pt x="105820" y="190636"/>
                  </a:lnTo>
                  <a:lnTo>
                    <a:pt x="98813" y="189435"/>
                  </a:lnTo>
                  <a:lnTo>
                    <a:pt x="213138" y="189435"/>
                  </a:lnTo>
                  <a:lnTo>
                    <a:pt x="164348" y="244571"/>
                  </a:lnTo>
                  <a:close/>
                </a:path>
              </a:pathLst>
            </a:custGeom>
            <a:solidFill>
              <a:srgbClr val="002F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501582" y="7707174"/>
              <a:ext cx="233636" cy="184358"/>
            </a:xfrm>
            <a:prstGeom prst="rect">
              <a:avLst/>
            </a:prstGeom>
          </p:spPr>
        </p:pic>
      </p:grpSp>
      <p:grpSp>
        <p:nvGrpSpPr>
          <p:cNvPr id="32" name="object 32"/>
          <p:cNvGrpSpPr/>
          <p:nvPr/>
        </p:nvGrpSpPr>
        <p:grpSpPr>
          <a:xfrm>
            <a:off x="6420894" y="8178036"/>
            <a:ext cx="395605" cy="395605"/>
            <a:chOff x="6420894" y="8178036"/>
            <a:chExt cx="395605" cy="395605"/>
          </a:xfrm>
        </p:grpSpPr>
        <p:sp>
          <p:nvSpPr>
            <p:cNvPr id="33" name="object 33"/>
            <p:cNvSpPr/>
            <p:nvPr/>
          </p:nvSpPr>
          <p:spPr>
            <a:xfrm>
              <a:off x="6420894" y="8178036"/>
              <a:ext cx="395605" cy="395605"/>
            </a:xfrm>
            <a:custGeom>
              <a:avLst/>
              <a:gdLst/>
              <a:ahLst/>
              <a:cxnLst/>
              <a:rect l="l" t="t" r="r" b="b"/>
              <a:pathLst>
                <a:path w="395604" h="395604">
                  <a:moveTo>
                    <a:pt x="197521" y="395287"/>
                  </a:moveTo>
                  <a:lnTo>
                    <a:pt x="158192" y="391385"/>
                  </a:lnTo>
                  <a:lnTo>
                    <a:pt x="120582" y="379749"/>
                  </a:lnTo>
                  <a:lnTo>
                    <a:pt x="71927" y="350271"/>
                  </a:lnTo>
                  <a:lnTo>
                    <a:pt x="44894" y="323237"/>
                  </a:lnTo>
                  <a:lnTo>
                    <a:pt x="15415" y="274582"/>
                  </a:lnTo>
                  <a:lnTo>
                    <a:pt x="3779" y="236973"/>
                  </a:lnTo>
                  <a:lnTo>
                    <a:pt x="0" y="195160"/>
                  </a:lnTo>
                  <a:lnTo>
                    <a:pt x="855" y="177797"/>
                  </a:lnTo>
                  <a:lnTo>
                    <a:pt x="8637" y="139261"/>
                  </a:lnTo>
                  <a:lnTo>
                    <a:pt x="23682" y="103512"/>
                  </a:lnTo>
                  <a:lnTo>
                    <a:pt x="57767" y="57889"/>
                  </a:lnTo>
                  <a:lnTo>
                    <a:pt x="103390" y="23804"/>
                  </a:lnTo>
                  <a:lnTo>
                    <a:pt x="139138" y="8759"/>
                  </a:lnTo>
                  <a:lnTo>
                    <a:pt x="177675" y="977"/>
                  </a:lnTo>
                  <a:lnTo>
                    <a:pt x="197521" y="0"/>
                  </a:lnTo>
                  <a:lnTo>
                    <a:pt x="217367" y="977"/>
                  </a:lnTo>
                  <a:lnTo>
                    <a:pt x="255903" y="8759"/>
                  </a:lnTo>
                  <a:lnTo>
                    <a:pt x="291652" y="23804"/>
                  </a:lnTo>
                  <a:lnTo>
                    <a:pt x="337275" y="57889"/>
                  </a:lnTo>
                  <a:lnTo>
                    <a:pt x="371360" y="103512"/>
                  </a:lnTo>
                  <a:lnTo>
                    <a:pt x="372307" y="105480"/>
                  </a:lnTo>
                  <a:lnTo>
                    <a:pt x="294684" y="105480"/>
                  </a:lnTo>
                  <a:lnTo>
                    <a:pt x="287802" y="107260"/>
                  </a:lnTo>
                  <a:lnTo>
                    <a:pt x="281927" y="111699"/>
                  </a:lnTo>
                  <a:lnTo>
                    <a:pt x="213138" y="189435"/>
                  </a:lnTo>
                  <a:lnTo>
                    <a:pt x="98813" y="189435"/>
                  </a:lnTo>
                  <a:lnTo>
                    <a:pt x="91867" y="190949"/>
                  </a:lnTo>
                  <a:lnTo>
                    <a:pt x="85824" y="195160"/>
                  </a:lnTo>
                  <a:lnTo>
                    <a:pt x="81889" y="201385"/>
                  </a:lnTo>
                  <a:lnTo>
                    <a:pt x="80688" y="208392"/>
                  </a:lnTo>
                  <a:lnTo>
                    <a:pt x="82203" y="215338"/>
                  </a:lnTo>
                  <a:lnTo>
                    <a:pt x="86414" y="221381"/>
                  </a:lnTo>
                  <a:lnTo>
                    <a:pt x="156107" y="288010"/>
                  </a:lnTo>
                  <a:lnTo>
                    <a:pt x="160701" y="289839"/>
                  </a:lnTo>
                  <a:lnTo>
                    <a:pt x="372290" y="289839"/>
                  </a:lnTo>
                  <a:lnTo>
                    <a:pt x="371360" y="291774"/>
                  </a:lnTo>
                  <a:lnTo>
                    <a:pt x="337275" y="337397"/>
                  </a:lnTo>
                  <a:lnTo>
                    <a:pt x="291652" y="371482"/>
                  </a:lnTo>
                  <a:lnTo>
                    <a:pt x="255903" y="386527"/>
                  </a:lnTo>
                  <a:lnTo>
                    <a:pt x="217367" y="394309"/>
                  </a:lnTo>
                  <a:lnTo>
                    <a:pt x="197521" y="395287"/>
                  </a:lnTo>
                  <a:close/>
                </a:path>
                <a:path w="395604" h="395604">
                  <a:moveTo>
                    <a:pt x="372290" y="289839"/>
                  </a:moveTo>
                  <a:lnTo>
                    <a:pt x="165720" y="289839"/>
                  </a:lnTo>
                  <a:lnTo>
                    <a:pt x="171278" y="289615"/>
                  </a:lnTo>
                  <a:lnTo>
                    <a:pt x="176009" y="287361"/>
                  </a:lnTo>
                  <a:lnTo>
                    <a:pt x="309699" y="136283"/>
                  </a:lnTo>
                  <a:lnTo>
                    <a:pt x="313394" y="129910"/>
                  </a:lnTo>
                  <a:lnTo>
                    <a:pt x="314325" y="122861"/>
                  </a:lnTo>
                  <a:lnTo>
                    <a:pt x="312544" y="115978"/>
                  </a:lnTo>
                  <a:lnTo>
                    <a:pt x="308103" y="110102"/>
                  </a:lnTo>
                  <a:lnTo>
                    <a:pt x="301732" y="106411"/>
                  </a:lnTo>
                  <a:lnTo>
                    <a:pt x="294684" y="105480"/>
                  </a:lnTo>
                  <a:lnTo>
                    <a:pt x="372307" y="105480"/>
                  </a:lnTo>
                  <a:lnTo>
                    <a:pt x="391263" y="158314"/>
                  </a:lnTo>
                  <a:lnTo>
                    <a:pt x="395165" y="197643"/>
                  </a:lnTo>
                  <a:lnTo>
                    <a:pt x="394187" y="217489"/>
                  </a:lnTo>
                  <a:lnTo>
                    <a:pt x="391263" y="236973"/>
                  </a:lnTo>
                  <a:lnTo>
                    <a:pt x="386405" y="256026"/>
                  </a:lnTo>
                  <a:lnTo>
                    <a:pt x="379626" y="274582"/>
                  </a:lnTo>
                  <a:lnTo>
                    <a:pt x="372290" y="289839"/>
                  </a:lnTo>
                  <a:close/>
                </a:path>
                <a:path w="395604" h="395604">
                  <a:moveTo>
                    <a:pt x="164348" y="244571"/>
                  </a:moveTo>
                  <a:lnTo>
                    <a:pt x="112045" y="194572"/>
                  </a:lnTo>
                  <a:lnTo>
                    <a:pt x="105820" y="190636"/>
                  </a:lnTo>
                  <a:lnTo>
                    <a:pt x="98813" y="189435"/>
                  </a:lnTo>
                  <a:lnTo>
                    <a:pt x="213138" y="189435"/>
                  </a:lnTo>
                  <a:lnTo>
                    <a:pt x="164348" y="244571"/>
                  </a:lnTo>
                  <a:close/>
                </a:path>
              </a:pathLst>
            </a:custGeom>
            <a:solidFill>
              <a:srgbClr val="002F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501582" y="8283517"/>
              <a:ext cx="233636" cy="184358"/>
            </a:xfrm>
            <a:prstGeom prst="rect">
              <a:avLst/>
            </a:prstGeom>
          </p:spPr>
        </p:pic>
      </p:grpSp>
      <p:grpSp>
        <p:nvGrpSpPr>
          <p:cNvPr id="35" name="object 35"/>
          <p:cNvGrpSpPr/>
          <p:nvPr/>
        </p:nvGrpSpPr>
        <p:grpSpPr>
          <a:xfrm>
            <a:off x="6420894" y="7072976"/>
            <a:ext cx="395605" cy="395605"/>
            <a:chOff x="6420894" y="7072976"/>
            <a:chExt cx="395605" cy="395605"/>
          </a:xfrm>
        </p:grpSpPr>
        <p:sp>
          <p:nvSpPr>
            <p:cNvPr id="36" name="object 36"/>
            <p:cNvSpPr/>
            <p:nvPr/>
          </p:nvSpPr>
          <p:spPr>
            <a:xfrm>
              <a:off x="6420894" y="7072976"/>
              <a:ext cx="395605" cy="395605"/>
            </a:xfrm>
            <a:custGeom>
              <a:avLst/>
              <a:gdLst/>
              <a:ahLst/>
              <a:cxnLst/>
              <a:rect l="l" t="t" r="r" b="b"/>
              <a:pathLst>
                <a:path w="395604" h="395604">
                  <a:moveTo>
                    <a:pt x="197521" y="395287"/>
                  </a:moveTo>
                  <a:lnTo>
                    <a:pt x="158192" y="391385"/>
                  </a:lnTo>
                  <a:lnTo>
                    <a:pt x="120582" y="379749"/>
                  </a:lnTo>
                  <a:lnTo>
                    <a:pt x="71927" y="350271"/>
                  </a:lnTo>
                  <a:lnTo>
                    <a:pt x="44894" y="323237"/>
                  </a:lnTo>
                  <a:lnTo>
                    <a:pt x="15415" y="274582"/>
                  </a:lnTo>
                  <a:lnTo>
                    <a:pt x="3779" y="236973"/>
                  </a:lnTo>
                  <a:lnTo>
                    <a:pt x="0" y="195160"/>
                  </a:lnTo>
                  <a:lnTo>
                    <a:pt x="855" y="177797"/>
                  </a:lnTo>
                  <a:lnTo>
                    <a:pt x="8637" y="139261"/>
                  </a:lnTo>
                  <a:lnTo>
                    <a:pt x="23682" y="103512"/>
                  </a:lnTo>
                  <a:lnTo>
                    <a:pt x="57767" y="57889"/>
                  </a:lnTo>
                  <a:lnTo>
                    <a:pt x="103390" y="23804"/>
                  </a:lnTo>
                  <a:lnTo>
                    <a:pt x="139138" y="8759"/>
                  </a:lnTo>
                  <a:lnTo>
                    <a:pt x="177675" y="977"/>
                  </a:lnTo>
                  <a:lnTo>
                    <a:pt x="197521" y="0"/>
                  </a:lnTo>
                  <a:lnTo>
                    <a:pt x="217367" y="977"/>
                  </a:lnTo>
                  <a:lnTo>
                    <a:pt x="255903" y="8759"/>
                  </a:lnTo>
                  <a:lnTo>
                    <a:pt x="291652" y="23804"/>
                  </a:lnTo>
                  <a:lnTo>
                    <a:pt x="337275" y="57889"/>
                  </a:lnTo>
                  <a:lnTo>
                    <a:pt x="371360" y="103512"/>
                  </a:lnTo>
                  <a:lnTo>
                    <a:pt x="372307" y="105480"/>
                  </a:lnTo>
                  <a:lnTo>
                    <a:pt x="294684" y="105480"/>
                  </a:lnTo>
                  <a:lnTo>
                    <a:pt x="287802" y="107260"/>
                  </a:lnTo>
                  <a:lnTo>
                    <a:pt x="281927" y="111699"/>
                  </a:lnTo>
                  <a:lnTo>
                    <a:pt x="213138" y="189435"/>
                  </a:lnTo>
                  <a:lnTo>
                    <a:pt x="98813" y="189435"/>
                  </a:lnTo>
                  <a:lnTo>
                    <a:pt x="91867" y="190949"/>
                  </a:lnTo>
                  <a:lnTo>
                    <a:pt x="85824" y="195160"/>
                  </a:lnTo>
                  <a:lnTo>
                    <a:pt x="81889" y="201385"/>
                  </a:lnTo>
                  <a:lnTo>
                    <a:pt x="80688" y="208392"/>
                  </a:lnTo>
                  <a:lnTo>
                    <a:pt x="82203" y="215338"/>
                  </a:lnTo>
                  <a:lnTo>
                    <a:pt x="86414" y="221381"/>
                  </a:lnTo>
                  <a:lnTo>
                    <a:pt x="156107" y="288010"/>
                  </a:lnTo>
                  <a:lnTo>
                    <a:pt x="160701" y="289839"/>
                  </a:lnTo>
                  <a:lnTo>
                    <a:pt x="372290" y="289839"/>
                  </a:lnTo>
                  <a:lnTo>
                    <a:pt x="371360" y="291774"/>
                  </a:lnTo>
                  <a:lnTo>
                    <a:pt x="337275" y="337397"/>
                  </a:lnTo>
                  <a:lnTo>
                    <a:pt x="291652" y="371482"/>
                  </a:lnTo>
                  <a:lnTo>
                    <a:pt x="255903" y="386527"/>
                  </a:lnTo>
                  <a:lnTo>
                    <a:pt x="217367" y="394309"/>
                  </a:lnTo>
                  <a:lnTo>
                    <a:pt x="197521" y="395287"/>
                  </a:lnTo>
                  <a:close/>
                </a:path>
                <a:path w="395604" h="395604">
                  <a:moveTo>
                    <a:pt x="372290" y="289839"/>
                  </a:moveTo>
                  <a:lnTo>
                    <a:pt x="165720" y="289839"/>
                  </a:lnTo>
                  <a:lnTo>
                    <a:pt x="171278" y="289615"/>
                  </a:lnTo>
                  <a:lnTo>
                    <a:pt x="176009" y="287361"/>
                  </a:lnTo>
                  <a:lnTo>
                    <a:pt x="309699" y="136283"/>
                  </a:lnTo>
                  <a:lnTo>
                    <a:pt x="313394" y="129910"/>
                  </a:lnTo>
                  <a:lnTo>
                    <a:pt x="314325" y="122861"/>
                  </a:lnTo>
                  <a:lnTo>
                    <a:pt x="312544" y="115978"/>
                  </a:lnTo>
                  <a:lnTo>
                    <a:pt x="308103" y="110102"/>
                  </a:lnTo>
                  <a:lnTo>
                    <a:pt x="301732" y="106411"/>
                  </a:lnTo>
                  <a:lnTo>
                    <a:pt x="294684" y="105480"/>
                  </a:lnTo>
                  <a:lnTo>
                    <a:pt x="372307" y="105480"/>
                  </a:lnTo>
                  <a:lnTo>
                    <a:pt x="391263" y="158314"/>
                  </a:lnTo>
                  <a:lnTo>
                    <a:pt x="395165" y="197643"/>
                  </a:lnTo>
                  <a:lnTo>
                    <a:pt x="394187" y="217489"/>
                  </a:lnTo>
                  <a:lnTo>
                    <a:pt x="391263" y="236973"/>
                  </a:lnTo>
                  <a:lnTo>
                    <a:pt x="386405" y="256026"/>
                  </a:lnTo>
                  <a:lnTo>
                    <a:pt x="379626" y="274582"/>
                  </a:lnTo>
                  <a:lnTo>
                    <a:pt x="372290" y="289839"/>
                  </a:lnTo>
                  <a:close/>
                </a:path>
                <a:path w="395604" h="395604">
                  <a:moveTo>
                    <a:pt x="164348" y="244571"/>
                  </a:moveTo>
                  <a:lnTo>
                    <a:pt x="112045" y="194572"/>
                  </a:lnTo>
                  <a:lnTo>
                    <a:pt x="105820" y="190636"/>
                  </a:lnTo>
                  <a:lnTo>
                    <a:pt x="98813" y="189435"/>
                  </a:lnTo>
                  <a:lnTo>
                    <a:pt x="213138" y="189435"/>
                  </a:lnTo>
                  <a:lnTo>
                    <a:pt x="164348" y="244571"/>
                  </a:lnTo>
                  <a:close/>
                </a:path>
              </a:pathLst>
            </a:custGeom>
            <a:solidFill>
              <a:srgbClr val="002F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" name="object 3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501582" y="7178456"/>
              <a:ext cx="233636" cy="184358"/>
            </a:xfrm>
            <a:prstGeom prst="rect">
              <a:avLst/>
            </a:prstGeom>
          </p:spPr>
        </p:pic>
      </p:grpSp>
      <p:grpSp>
        <p:nvGrpSpPr>
          <p:cNvPr id="38" name="object 38"/>
          <p:cNvGrpSpPr/>
          <p:nvPr/>
        </p:nvGrpSpPr>
        <p:grpSpPr>
          <a:xfrm>
            <a:off x="0" y="0"/>
            <a:ext cx="2235835" cy="1644014"/>
            <a:chOff x="0" y="0"/>
            <a:chExt cx="2235835" cy="1644014"/>
          </a:xfrm>
        </p:grpSpPr>
        <p:sp>
          <p:nvSpPr>
            <p:cNvPr id="39" name="object 39"/>
            <p:cNvSpPr/>
            <p:nvPr/>
          </p:nvSpPr>
          <p:spPr>
            <a:xfrm>
              <a:off x="0" y="0"/>
              <a:ext cx="2235835" cy="1644014"/>
            </a:xfrm>
            <a:custGeom>
              <a:avLst/>
              <a:gdLst/>
              <a:ahLst/>
              <a:cxnLst/>
              <a:rect l="l" t="t" r="r" b="b"/>
              <a:pathLst>
                <a:path w="2235835" h="1644014">
                  <a:moveTo>
                    <a:pt x="0" y="0"/>
                  </a:moveTo>
                  <a:lnTo>
                    <a:pt x="2235775" y="0"/>
                  </a:lnTo>
                  <a:lnTo>
                    <a:pt x="2235775" y="1643738"/>
                  </a:lnTo>
                  <a:lnTo>
                    <a:pt x="0" y="16437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F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" name="object 4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1036" y="103813"/>
              <a:ext cx="1733549" cy="1495424"/>
            </a:xfrm>
            <a:prstGeom prst="rect">
              <a:avLst/>
            </a:prstGeom>
          </p:spPr>
        </p:pic>
      </p:grpSp>
      <p:sp>
        <p:nvSpPr>
          <p:cNvPr id="41" name="object 4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7232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5750" dirty="0"/>
              <a:t>Product(ReuelAI)</a:t>
            </a:r>
            <a:r>
              <a:rPr sz="5750" spc="160" dirty="0"/>
              <a:t> </a:t>
            </a:r>
            <a:r>
              <a:rPr sz="5750" dirty="0"/>
              <a:t>Pricing</a:t>
            </a:r>
            <a:r>
              <a:rPr sz="5750" spc="170" dirty="0"/>
              <a:t> </a:t>
            </a:r>
            <a:r>
              <a:rPr sz="5750" spc="-10" dirty="0"/>
              <a:t>Plans</a:t>
            </a:r>
            <a:endParaRPr sz="5750"/>
          </a:p>
        </p:txBody>
      </p:sp>
      <p:sp>
        <p:nvSpPr>
          <p:cNvPr id="42" name="object 42"/>
          <p:cNvSpPr txBox="1"/>
          <p:nvPr/>
        </p:nvSpPr>
        <p:spPr>
          <a:xfrm>
            <a:off x="990263" y="2734975"/>
            <a:ext cx="1970405" cy="1428115"/>
          </a:xfrm>
          <a:prstGeom prst="rect">
            <a:avLst/>
          </a:prstGeom>
        </p:spPr>
        <p:txBody>
          <a:bodyPr vert="horz" wrap="square" lIns="0" tIns="22606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780"/>
              </a:spcBef>
            </a:pPr>
            <a:r>
              <a:rPr sz="4800" b="1" spc="555" baseline="-12152" dirty="0">
                <a:solidFill>
                  <a:srgbClr val="011742"/>
                </a:solidFill>
                <a:latin typeface="Arial"/>
                <a:cs typeface="Arial"/>
              </a:rPr>
              <a:t>$0</a:t>
            </a:r>
            <a:r>
              <a:rPr sz="4800" b="1" spc="-284" baseline="-12152" dirty="0">
                <a:solidFill>
                  <a:srgbClr val="011742"/>
                </a:solidFill>
                <a:latin typeface="Arial"/>
                <a:cs typeface="Arial"/>
              </a:rPr>
              <a:t> </a:t>
            </a:r>
            <a:r>
              <a:rPr sz="1600" b="1" spc="90" dirty="0">
                <a:solidFill>
                  <a:srgbClr val="011742"/>
                </a:solidFill>
                <a:latin typeface="Arial"/>
                <a:cs typeface="Arial"/>
              </a:rPr>
              <a:t>/mo</a:t>
            </a:r>
            <a:endParaRPr sz="1600">
              <a:latin typeface="Arial"/>
              <a:cs typeface="Arial"/>
            </a:endParaRPr>
          </a:p>
          <a:p>
            <a:pPr marL="38100">
              <a:lnSpc>
                <a:spcPct val="100000"/>
              </a:lnSpc>
              <a:spcBef>
                <a:spcPts val="1685"/>
              </a:spcBef>
            </a:pPr>
            <a:r>
              <a:rPr sz="3200" b="1" spc="100" dirty="0">
                <a:solidFill>
                  <a:srgbClr val="011742"/>
                </a:solidFill>
                <a:latin typeface="Arial"/>
                <a:cs typeface="Arial"/>
              </a:rPr>
              <a:t>Free</a:t>
            </a:r>
            <a:r>
              <a:rPr sz="3200" b="1" spc="-5" dirty="0">
                <a:solidFill>
                  <a:srgbClr val="011742"/>
                </a:solidFill>
                <a:latin typeface="Arial"/>
                <a:cs typeface="Arial"/>
              </a:rPr>
              <a:t> </a:t>
            </a:r>
            <a:r>
              <a:rPr sz="3200" b="1" spc="-20" dirty="0">
                <a:solidFill>
                  <a:srgbClr val="011742"/>
                </a:solidFill>
                <a:latin typeface="Arial"/>
                <a:cs typeface="Arial"/>
              </a:rPr>
              <a:t>Plan</a:t>
            </a:r>
            <a:endParaRPr sz="3200"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12062971" y="2951203"/>
            <a:ext cx="5018405" cy="1854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5000"/>
              </a:lnSpc>
              <a:spcBef>
                <a:spcPts val="100"/>
              </a:spcBef>
            </a:pPr>
            <a:r>
              <a:rPr sz="2400" spc="114" dirty="0">
                <a:solidFill>
                  <a:srgbClr val="011742"/>
                </a:solidFill>
                <a:latin typeface="Arial"/>
                <a:cs typeface="Arial"/>
              </a:rPr>
              <a:t>Create</a:t>
            </a:r>
            <a:r>
              <a:rPr sz="2400" spc="20" dirty="0">
                <a:solidFill>
                  <a:srgbClr val="011742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011742"/>
                </a:solidFill>
                <a:latin typeface="Arial"/>
                <a:cs typeface="Arial"/>
              </a:rPr>
              <a:t>SEO-</a:t>
            </a:r>
            <a:r>
              <a:rPr sz="2400" spc="125" dirty="0">
                <a:solidFill>
                  <a:srgbClr val="011742"/>
                </a:solidFill>
                <a:latin typeface="Arial"/>
                <a:cs typeface="Arial"/>
              </a:rPr>
              <a:t>optimized</a:t>
            </a:r>
            <a:r>
              <a:rPr sz="2400" spc="20" dirty="0">
                <a:solidFill>
                  <a:srgbClr val="011742"/>
                </a:solidFill>
                <a:latin typeface="Arial"/>
                <a:cs typeface="Arial"/>
              </a:rPr>
              <a:t> </a:t>
            </a:r>
            <a:r>
              <a:rPr sz="2400" spc="80" dirty="0">
                <a:solidFill>
                  <a:srgbClr val="011742"/>
                </a:solidFill>
                <a:latin typeface="Arial"/>
                <a:cs typeface="Arial"/>
              </a:rPr>
              <a:t>and</a:t>
            </a:r>
            <a:r>
              <a:rPr sz="2400" spc="20" dirty="0">
                <a:solidFill>
                  <a:srgbClr val="011742"/>
                </a:solidFill>
                <a:latin typeface="Arial"/>
                <a:cs typeface="Arial"/>
              </a:rPr>
              <a:t> </a:t>
            </a:r>
            <a:r>
              <a:rPr sz="2400" spc="65" dirty="0">
                <a:solidFill>
                  <a:srgbClr val="011742"/>
                </a:solidFill>
                <a:latin typeface="Arial"/>
                <a:cs typeface="Arial"/>
              </a:rPr>
              <a:t>unique </a:t>
            </a:r>
            <a:r>
              <a:rPr sz="2400" spc="150" dirty="0">
                <a:solidFill>
                  <a:srgbClr val="011742"/>
                </a:solidFill>
                <a:latin typeface="Arial"/>
                <a:cs typeface="Arial"/>
              </a:rPr>
              <a:t>content</a:t>
            </a:r>
            <a:r>
              <a:rPr sz="2400" spc="10" dirty="0">
                <a:solidFill>
                  <a:srgbClr val="011742"/>
                </a:solidFill>
                <a:latin typeface="Arial"/>
                <a:cs typeface="Arial"/>
              </a:rPr>
              <a:t> </a:t>
            </a:r>
            <a:r>
              <a:rPr sz="2400" spc="145" dirty="0">
                <a:solidFill>
                  <a:srgbClr val="011742"/>
                </a:solidFill>
                <a:latin typeface="Arial"/>
                <a:cs typeface="Arial"/>
              </a:rPr>
              <a:t>for</a:t>
            </a:r>
            <a:r>
              <a:rPr sz="2400" spc="15" dirty="0">
                <a:solidFill>
                  <a:srgbClr val="011742"/>
                </a:solidFill>
                <a:latin typeface="Arial"/>
                <a:cs typeface="Arial"/>
              </a:rPr>
              <a:t> </a:t>
            </a:r>
            <a:r>
              <a:rPr sz="2400" spc="100" dirty="0">
                <a:solidFill>
                  <a:srgbClr val="011742"/>
                </a:solidFill>
                <a:latin typeface="Arial"/>
                <a:cs typeface="Arial"/>
              </a:rPr>
              <a:t>your</a:t>
            </a:r>
            <a:r>
              <a:rPr sz="2400" spc="15" dirty="0">
                <a:solidFill>
                  <a:srgbClr val="011742"/>
                </a:solidFill>
                <a:latin typeface="Arial"/>
                <a:cs typeface="Arial"/>
              </a:rPr>
              <a:t> </a:t>
            </a:r>
            <a:r>
              <a:rPr sz="2400" spc="130" dirty="0">
                <a:solidFill>
                  <a:srgbClr val="011742"/>
                </a:solidFill>
                <a:latin typeface="Arial"/>
                <a:cs typeface="Arial"/>
              </a:rPr>
              <a:t>blogs,</a:t>
            </a:r>
            <a:r>
              <a:rPr sz="2400" spc="15" dirty="0">
                <a:solidFill>
                  <a:srgbClr val="011742"/>
                </a:solidFill>
                <a:latin typeface="Arial"/>
                <a:cs typeface="Arial"/>
              </a:rPr>
              <a:t> </a:t>
            </a:r>
            <a:r>
              <a:rPr sz="2400" spc="60" dirty="0">
                <a:solidFill>
                  <a:srgbClr val="011742"/>
                </a:solidFill>
                <a:latin typeface="Arial"/>
                <a:cs typeface="Arial"/>
              </a:rPr>
              <a:t>ads, </a:t>
            </a:r>
            <a:r>
              <a:rPr sz="2400" spc="85" dirty="0">
                <a:solidFill>
                  <a:srgbClr val="011742"/>
                </a:solidFill>
                <a:latin typeface="Arial"/>
                <a:cs typeface="Arial"/>
              </a:rPr>
              <a:t>emails,</a:t>
            </a:r>
            <a:r>
              <a:rPr sz="2400" spc="10" dirty="0">
                <a:solidFill>
                  <a:srgbClr val="011742"/>
                </a:solidFill>
                <a:latin typeface="Arial"/>
                <a:cs typeface="Arial"/>
              </a:rPr>
              <a:t> </a:t>
            </a:r>
            <a:r>
              <a:rPr sz="2400" spc="80" dirty="0">
                <a:solidFill>
                  <a:srgbClr val="011742"/>
                </a:solidFill>
                <a:latin typeface="Arial"/>
                <a:cs typeface="Arial"/>
              </a:rPr>
              <a:t>and</a:t>
            </a:r>
            <a:r>
              <a:rPr sz="2400" spc="10" dirty="0">
                <a:solidFill>
                  <a:srgbClr val="011742"/>
                </a:solidFill>
                <a:latin typeface="Arial"/>
                <a:cs typeface="Arial"/>
              </a:rPr>
              <a:t> </a:t>
            </a:r>
            <a:r>
              <a:rPr sz="2400" spc="150" dirty="0">
                <a:solidFill>
                  <a:srgbClr val="011742"/>
                </a:solidFill>
                <a:latin typeface="Arial"/>
                <a:cs typeface="Arial"/>
              </a:rPr>
              <a:t>website</a:t>
            </a:r>
            <a:r>
              <a:rPr sz="2400" spc="10" dirty="0">
                <a:solidFill>
                  <a:srgbClr val="011742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11742"/>
                </a:solidFill>
                <a:latin typeface="Arial"/>
                <a:cs typeface="Arial"/>
              </a:rPr>
              <a:t>10X</a:t>
            </a:r>
            <a:r>
              <a:rPr sz="2400" spc="10" dirty="0">
                <a:solidFill>
                  <a:srgbClr val="011742"/>
                </a:solidFill>
                <a:latin typeface="Arial"/>
                <a:cs typeface="Arial"/>
              </a:rPr>
              <a:t> </a:t>
            </a:r>
            <a:r>
              <a:rPr sz="2400" spc="130" dirty="0">
                <a:solidFill>
                  <a:srgbClr val="011742"/>
                </a:solidFill>
                <a:latin typeface="Arial"/>
                <a:cs typeface="Arial"/>
              </a:rPr>
              <a:t>faster</a:t>
            </a:r>
            <a:r>
              <a:rPr sz="2400" spc="15" dirty="0">
                <a:solidFill>
                  <a:srgbClr val="011742"/>
                </a:solidFill>
                <a:latin typeface="Arial"/>
                <a:cs typeface="Arial"/>
              </a:rPr>
              <a:t> </a:t>
            </a:r>
            <a:r>
              <a:rPr sz="2400" spc="75" dirty="0">
                <a:solidFill>
                  <a:srgbClr val="011742"/>
                </a:solidFill>
                <a:latin typeface="Arial"/>
                <a:cs typeface="Arial"/>
              </a:rPr>
              <a:t>&amp; </a:t>
            </a:r>
            <a:r>
              <a:rPr sz="2400" spc="95" dirty="0">
                <a:solidFill>
                  <a:srgbClr val="011742"/>
                </a:solidFill>
                <a:latin typeface="Arial"/>
                <a:cs typeface="Arial"/>
              </a:rPr>
              <a:t>save</a:t>
            </a:r>
            <a:r>
              <a:rPr sz="2400" spc="10" dirty="0">
                <a:solidFill>
                  <a:srgbClr val="011742"/>
                </a:solidFill>
                <a:latin typeface="Arial"/>
                <a:cs typeface="Arial"/>
              </a:rPr>
              <a:t> </a:t>
            </a:r>
            <a:r>
              <a:rPr sz="2400" spc="90" dirty="0">
                <a:solidFill>
                  <a:srgbClr val="011742"/>
                </a:solidFill>
                <a:latin typeface="Arial"/>
                <a:cs typeface="Arial"/>
              </a:rPr>
              <a:t>hours</a:t>
            </a:r>
            <a:r>
              <a:rPr sz="2400" spc="15" dirty="0">
                <a:solidFill>
                  <a:srgbClr val="011742"/>
                </a:solidFill>
                <a:latin typeface="Arial"/>
                <a:cs typeface="Arial"/>
              </a:rPr>
              <a:t> </a:t>
            </a:r>
            <a:r>
              <a:rPr sz="2400" spc="180" dirty="0">
                <a:solidFill>
                  <a:srgbClr val="011742"/>
                </a:solidFill>
                <a:latin typeface="Arial"/>
                <a:cs typeface="Arial"/>
              </a:rPr>
              <a:t>of</a:t>
            </a:r>
            <a:r>
              <a:rPr sz="2400" spc="15" dirty="0">
                <a:solidFill>
                  <a:srgbClr val="011742"/>
                </a:solidFill>
                <a:latin typeface="Arial"/>
                <a:cs typeface="Arial"/>
              </a:rPr>
              <a:t> </a:t>
            </a:r>
            <a:r>
              <a:rPr sz="2400" spc="80" dirty="0">
                <a:solidFill>
                  <a:srgbClr val="011742"/>
                </a:solidFill>
                <a:latin typeface="Arial"/>
                <a:cs typeface="Arial"/>
              </a:rPr>
              <a:t>work.</a:t>
            </a:r>
            <a:endParaRPr sz="2400"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7016978" y="3061700"/>
            <a:ext cx="3847465" cy="152463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250" spc="215" dirty="0">
                <a:solidFill>
                  <a:srgbClr val="011742"/>
                </a:solidFill>
                <a:latin typeface="Arial"/>
                <a:cs typeface="Arial"/>
              </a:rPr>
              <a:t>32</a:t>
            </a:r>
            <a:r>
              <a:rPr sz="2250" spc="5" dirty="0">
                <a:solidFill>
                  <a:srgbClr val="011742"/>
                </a:solidFill>
                <a:latin typeface="Arial"/>
                <a:cs typeface="Arial"/>
              </a:rPr>
              <a:t> </a:t>
            </a:r>
            <a:r>
              <a:rPr sz="2250" dirty="0">
                <a:solidFill>
                  <a:srgbClr val="011742"/>
                </a:solidFill>
                <a:latin typeface="Arial"/>
                <a:cs typeface="Arial"/>
              </a:rPr>
              <a:t>AI</a:t>
            </a:r>
            <a:r>
              <a:rPr sz="2250" spc="5" dirty="0">
                <a:solidFill>
                  <a:srgbClr val="011742"/>
                </a:solidFill>
                <a:latin typeface="Arial"/>
                <a:cs typeface="Arial"/>
              </a:rPr>
              <a:t> </a:t>
            </a:r>
            <a:r>
              <a:rPr sz="2250" spc="125" dirty="0">
                <a:solidFill>
                  <a:srgbClr val="011742"/>
                </a:solidFill>
                <a:latin typeface="Arial"/>
                <a:cs typeface="Arial"/>
              </a:rPr>
              <a:t>Document</a:t>
            </a:r>
            <a:r>
              <a:rPr sz="2250" spc="5" dirty="0">
                <a:solidFill>
                  <a:srgbClr val="011742"/>
                </a:solidFill>
                <a:latin typeface="Arial"/>
                <a:cs typeface="Arial"/>
              </a:rPr>
              <a:t> </a:t>
            </a:r>
            <a:r>
              <a:rPr sz="2250" spc="114" dirty="0">
                <a:solidFill>
                  <a:srgbClr val="011742"/>
                </a:solidFill>
                <a:latin typeface="Arial"/>
                <a:cs typeface="Arial"/>
              </a:rPr>
              <a:t>Templates</a:t>
            </a:r>
            <a:endParaRPr sz="2250">
              <a:latin typeface="Arial"/>
              <a:cs typeface="Arial"/>
            </a:endParaRPr>
          </a:p>
          <a:p>
            <a:pPr marL="12700" marR="342900">
              <a:lnSpc>
                <a:spcPct val="168300"/>
              </a:lnSpc>
            </a:pPr>
            <a:r>
              <a:rPr sz="2250" spc="105" dirty="0">
                <a:solidFill>
                  <a:srgbClr val="011742"/>
                </a:solidFill>
                <a:latin typeface="Arial"/>
                <a:cs typeface="Arial"/>
              </a:rPr>
              <a:t>10,000</a:t>
            </a:r>
            <a:r>
              <a:rPr sz="2250" spc="5" dirty="0">
                <a:solidFill>
                  <a:srgbClr val="011742"/>
                </a:solidFill>
                <a:latin typeface="Arial"/>
                <a:cs typeface="Arial"/>
              </a:rPr>
              <a:t> </a:t>
            </a:r>
            <a:r>
              <a:rPr sz="2250" spc="165" dirty="0">
                <a:solidFill>
                  <a:srgbClr val="011742"/>
                </a:solidFill>
                <a:latin typeface="Arial"/>
                <a:cs typeface="Arial"/>
              </a:rPr>
              <a:t>Words</a:t>
            </a:r>
            <a:r>
              <a:rPr sz="2250" spc="10" dirty="0">
                <a:solidFill>
                  <a:srgbClr val="011742"/>
                </a:solidFill>
                <a:latin typeface="Arial"/>
                <a:cs typeface="Arial"/>
              </a:rPr>
              <a:t> </a:t>
            </a:r>
            <a:r>
              <a:rPr sz="2250" spc="130" dirty="0">
                <a:solidFill>
                  <a:srgbClr val="011742"/>
                </a:solidFill>
                <a:latin typeface="Arial"/>
                <a:cs typeface="Arial"/>
              </a:rPr>
              <a:t>per</a:t>
            </a:r>
            <a:r>
              <a:rPr sz="2250" spc="10" dirty="0">
                <a:solidFill>
                  <a:srgbClr val="011742"/>
                </a:solidFill>
                <a:latin typeface="Arial"/>
                <a:cs typeface="Arial"/>
              </a:rPr>
              <a:t> </a:t>
            </a:r>
            <a:r>
              <a:rPr sz="2250" spc="100" dirty="0">
                <a:solidFill>
                  <a:srgbClr val="011742"/>
                </a:solidFill>
                <a:latin typeface="Arial"/>
                <a:cs typeface="Arial"/>
              </a:rPr>
              <a:t>month </a:t>
            </a:r>
            <a:r>
              <a:rPr sz="2250" spc="95" dirty="0">
                <a:solidFill>
                  <a:srgbClr val="011742"/>
                </a:solidFill>
                <a:latin typeface="Arial"/>
                <a:cs typeface="Arial"/>
              </a:rPr>
              <a:t>Normal</a:t>
            </a:r>
            <a:r>
              <a:rPr sz="2250" spc="5" dirty="0">
                <a:solidFill>
                  <a:srgbClr val="011742"/>
                </a:solidFill>
                <a:latin typeface="Arial"/>
                <a:cs typeface="Arial"/>
              </a:rPr>
              <a:t> </a:t>
            </a:r>
            <a:r>
              <a:rPr sz="2250" spc="120" dirty="0">
                <a:solidFill>
                  <a:srgbClr val="011742"/>
                </a:solidFill>
                <a:latin typeface="Arial"/>
                <a:cs typeface="Arial"/>
              </a:rPr>
              <a:t>support</a:t>
            </a:r>
            <a:endParaRPr sz="2250">
              <a:latin typeface="Arial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658762" y="5142558"/>
            <a:ext cx="3300729" cy="1343660"/>
          </a:xfrm>
          <a:prstGeom prst="rect">
            <a:avLst/>
          </a:prstGeom>
        </p:spPr>
        <p:txBody>
          <a:bodyPr vert="horz" wrap="square" lIns="0" tIns="19304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520"/>
              </a:spcBef>
            </a:pPr>
            <a:r>
              <a:rPr sz="3000" b="1" spc="210" dirty="0">
                <a:solidFill>
                  <a:srgbClr val="011742"/>
                </a:solidFill>
                <a:latin typeface="Arial"/>
                <a:cs typeface="Arial"/>
              </a:rPr>
              <a:t>$20.99</a:t>
            </a:r>
            <a:r>
              <a:rPr sz="2400" b="1" spc="315" baseline="-13888" dirty="0">
                <a:solidFill>
                  <a:srgbClr val="011742"/>
                </a:solidFill>
                <a:latin typeface="Arial"/>
                <a:cs typeface="Arial"/>
              </a:rPr>
              <a:t>/mo</a:t>
            </a:r>
            <a:endParaRPr sz="2400" baseline="-13888">
              <a:latin typeface="Arial"/>
              <a:cs typeface="Arial"/>
            </a:endParaRPr>
          </a:p>
          <a:p>
            <a:pPr marL="369570">
              <a:lnSpc>
                <a:spcPct val="100000"/>
              </a:lnSpc>
              <a:spcBef>
                <a:spcPts val="1515"/>
              </a:spcBef>
            </a:pPr>
            <a:r>
              <a:rPr sz="3200" b="1" spc="65" dirty="0">
                <a:solidFill>
                  <a:srgbClr val="011742"/>
                </a:solidFill>
                <a:latin typeface="Arial"/>
                <a:cs typeface="Arial"/>
              </a:rPr>
              <a:t>Extended</a:t>
            </a:r>
            <a:r>
              <a:rPr sz="3200" b="1" spc="10" dirty="0">
                <a:solidFill>
                  <a:srgbClr val="011742"/>
                </a:solidFill>
                <a:latin typeface="Arial"/>
                <a:cs typeface="Arial"/>
              </a:rPr>
              <a:t> </a:t>
            </a:r>
            <a:r>
              <a:rPr sz="3200" b="1" spc="-20" dirty="0">
                <a:solidFill>
                  <a:srgbClr val="011742"/>
                </a:solidFill>
                <a:latin typeface="Arial"/>
                <a:cs typeface="Arial"/>
              </a:rPr>
              <a:t>Plan</a:t>
            </a:r>
            <a:endParaRPr sz="3200">
              <a:latin typeface="Arial"/>
              <a:cs typeface="Arial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12063308" y="5274043"/>
            <a:ext cx="5108575" cy="2768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5000"/>
              </a:lnSpc>
              <a:spcBef>
                <a:spcPts val="100"/>
              </a:spcBef>
            </a:pPr>
            <a:r>
              <a:rPr sz="2400" spc="229" dirty="0">
                <a:solidFill>
                  <a:srgbClr val="011742"/>
                </a:solidFill>
                <a:latin typeface="Arial"/>
                <a:cs typeface="Arial"/>
              </a:rPr>
              <a:t>We</a:t>
            </a:r>
            <a:r>
              <a:rPr sz="2400" spc="20" dirty="0">
                <a:solidFill>
                  <a:srgbClr val="011742"/>
                </a:solidFill>
                <a:latin typeface="Arial"/>
                <a:cs typeface="Arial"/>
              </a:rPr>
              <a:t> </a:t>
            </a:r>
            <a:r>
              <a:rPr sz="2400" spc="155" dirty="0">
                <a:solidFill>
                  <a:srgbClr val="011742"/>
                </a:solidFill>
                <a:latin typeface="Arial"/>
                <a:cs typeface="Arial"/>
              </a:rPr>
              <a:t>offer</a:t>
            </a:r>
            <a:r>
              <a:rPr sz="2400" spc="20" dirty="0">
                <a:solidFill>
                  <a:srgbClr val="011742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11742"/>
                </a:solidFill>
                <a:latin typeface="Arial"/>
                <a:cs typeface="Arial"/>
              </a:rPr>
              <a:t>a</a:t>
            </a:r>
            <a:r>
              <a:rPr sz="2400" spc="20" dirty="0">
                <a:solidFill>
                  <a:srgbClr val="011742"/>
                </a:solidFill>
                <a:latin typeface="Arial"/>
                <a:cs typeface="Arial"/>
              </a:rPr>
              <a:t> </a:t>
            </a:r>
            <a:r>
              <a:rPr sz="2400" spc="110" dirty="0">
                <a:solidFill>
                  <a:srgbClr val="011742"/>
                </a:solidFill>
                <a:latin typeface="Arial"/>
                <a:cs typeface="Arial"/>
              </a:rPr>
              <a:t>diverse</a:t>
            </a:r>
            <a:r>
              <a:rPr sz="2400" spc="20" dirty="0">
                <a:solidFill>
                  <a:srgbClr val="011742"/>
                </a:solidFill>
                <a:latin typeface="Arial"/>
                <a:cs typeface="Arial"/>
              </a:rPr>
              <a:t> </a:t>
            </a:r>
            <a:r>
              <a:rPr sz="2400" spc="100" dirty="0">
                <a:solidFill>
                  <a:srgbClr val="011742"/>
                </a:solidFill>
                <a:latin typeface="Arial"/>
                <a:cs typeface="Arial"/>
              </a:rPr>
              <a:t>range</a:t>
            </a:r>
            <a:r>
              <a:rPr sz="2400" spc="20" dirty="0">
                <a:solidFill>
                  <a:srgbClr val="011742"/>
                </a:solidFill>
                <a:latin typeface="Arial"/>
                <a:cs typeface="Arial"/>
              </a:rPr>
              <a:t> </a:t>
            </a:r>
            <a:r>
              <a:rPr sz="2400" spc="155" dirty="0">
                <a:solidFill>
                  <a:srgbClr val="011742"/>
                </a:solidFill>
                <a:latin typeface="Arial"/>
                <a:cs typeface="Arial"/>
              </a:rPr>
              <a:t>of </a:t>
            </a:r>
            <a:r>
              <a:rPr sz="2400" spc="120" dirty="0">
                <a:solidFill>
                  <a:srgbClr val="011742"/>
                </a:solidFill>
                <a:latin typeface="Arial"/>
                <a:cs typeface="Arial"/>
              </a:rPr>
              <a:t>specialized</a:t>
            </a:r>
            <a:r>
              <a:rPr sz="2400" spc="25" dirty="0">
                <a:solidFill>
                  <a:srgbClr val="011742"/>
                </a:solidFill>
                <a:latin typeface="Arial"/>
                <a:cs typeface="Arial"/>
              </a:rPr>
              <a:t> </a:t>
            </a:r>
            <a:r>
              <a:rPr sz="2400" spc="145" dirty="0">
                <a:solidFill>
                  <a:srgbClr val="011742"/>
                </a:solidFill>
                <a:latin typeface="Arial"/>
                <a:cs typeface="Arial"/>
              </a:rPr>
              <a:t>chatbots</a:t>
            </a:r>
            <a:r>
              <a:rPr sz="2400" spc="30" dirty="0">
                <a:solidFill>
                  <a:srgbClr val="011742"/>
                </a:solidFill>
                <a:latin typeface="Arial"/>
                <a:cs typeface="Arial"/>
              </a:rPr>
              <a:t> </a:t>
            </a:r>
            <a:r>
              <a:rPr sz="2400" spc="120" dirty="0">
                <a:solidFill>
                  <a:srgbClr val="011742"/>
                </a:solidFill>
                <a:latin typeface="Arial"/>
                <a:cs typeface="Arial"/>
              </a:rPr>
              <a:t>across </a:t>
            </a:r>
            <a:r>
              <a:rPr sz="2400" spc="70" dirty="0">
                <a:solidFill>
                  <a:srgbClr val="011742"/>
                </a:solidFill>
                <a:latin typeface="Arial"/>
                <a:cs typeface="Arial"/>
              </a:rPr>
              <a:t>various</a:t>
            </a:r>
            <a:r>
              <a:rPr sz="2400" spc="15" dirty="0">
                <a:solidFill>
                  <a:srgbClr val="011742"/>
                </a:solidFill>
                <a:latin typeface="Arial"/>
                <a:cs typeface="Arial"/>
              </a:rPr>
              <a:t> </a:t>
            </a:r>
            <a:r>
              <a:rPr sz="2400" spc="75" dirty="0">
                <a:solidFill>
                  <a:srgbClr val="011742"/>
                </a:solidFill>
                <a:latin typeface="Arial"/>
                <a:cs typeface="Arial"/>
              </a:rPr>
              <a:t>industries.</a:t>
            </a:r>
            <a:r>
              <a:rPr sz="2400" spc="20" dirty="0">
                <a:solidFill>
                  <a:srgbClr val="011742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011742"/>
                </a:solidFill>
                <a:latin typeface="Arial"/>
                <a:cs typeface="Arial"/>
              </a:rPr>
              <a:t>Eg.</a:t>
            </a:r>
            <a:r>
              <a:rPr sz="2400" spc="15" dirty="0">
                <a:solidFill>
                  <a:srgbClr val="011742"/>
                </a:solidFill>
                <a:latin typeface="Arial"/>
                <a:cs typeface="Arial"/>
              </a:rPr>
              <a:t> </a:t>
            </a:r>
            <a:r>
              <a:rPr sz="2400" spc="70" dirty="0">
                <a:solidFill>
                  <a:srgbClr val="011742"/>
                </a:solidFill>
                <a:latin typeface="Arial"/>
                <a:cs typeface="Arial"/>
              </a:rPr>
              <a:t>Relationship </a:t>
            </a:r>
            <a:r>
              <a:rPr sz="2400" spc="80" dirty="0">
                <a:solidFill>
                  <a:srgbClr val="011742"/>
                </a:solidFill>
                <a:latin typeface="Arial"/>
                <a:cs typeface="Arial"/>
              </a:rPr>
              <a:t>Advisor,</a:t>
            </a:r>
            <a:r>
              <a:rPr sz="2400" spc="25" dirty="0">
                <a:solidFill>
                  <a:srgbClr val="011742"/>
                </a:solidFill>
                <a:latin typeface="Arial"/>
                <a:cs typeface="Arial"/>
              </a:rPr>
              <a:t> </a:t>
            </a:r>
            <a:r>
              <a:rPr sz="2400" spc="90" dirty="0">
                <a:solidFill>
                  <a:srgbClr val="011742"/>
                </a:solidFill>
                <a:latin typeface="Arial"/>
                <a:cs typeface="Arial"/>
              </a:rPr>
              <a:t>Bussiness</a:t>
            </a:r>
            <a:r>
              <a:rPr sz="2400" spc="30" dirty="0">
                <a:solidFill>
                  <a:srgbClr val="011742"/>
                </a:solidFill>
                <a:latin typeface="Arial"/>
                <a:cs typeface="Arial"/>
              </a:rPr>
              <a:t> </a:t>
            </a:r>
            <a:r>
              <a:rPr sz="2400" spc="75" dirty="0">
                <a:solidFill>
                  <a:srgbClr val="011742"/>
                </a:solidFill>
                <a:latin typeface="Arial"/>
                <a:cs typeface="Arial"/>
              </a:rPr>
              <a:t>Coach, </a:t>
            </a:r>
            <a:r>
              <a:rPr sz="2400" spc="100" dirty="0">
                <a:solidFill>
                  <a:srgbClr val="011742"/>
                </a:solidFill>
                <a:latin typeface="Arial"/>
                <a:cs typeface="Arial"/>
              </a:rPr>
              <a:t>Motivational</a:t>
            </a:r>
            <a:r>
              <a:rPr sz="2400" spc="10" dirty="0">
                <a:solidFill>
                  <a:srgbClr val="011742"/>
                </a:solidFill>
                <a:latin typeface="Arial"/>
                <a:cs typeface="Arial"/>
              </a:rPr>
              <a:t> </a:t>
            </a:r>
            <a:r>
              <a:rPr sz="2400" spc="90" dirty="0">
                <a:solidFill>
                  <a:srgbClr val="011742"/>
                </a:solidFill>
                <a:latin typeface="Arial"/>
                <a:cs typeface="Arial"/>
              </a:rPr>
              <a:t>Speaker,</a:t>
            </a:r>
            <a:r>
              <a:rPr sz="2400" spc="15" dirty="0">
                <a:solidFill>
                  <a:srgbClr val="011742"/>
                </a:solidFill>
                <a:latin typeface="Arial"/>
                <a:cs typeface="Arial"/>
              </a:rPr>
              <a:t> </a:t>
            </a:r>
            <a:r>
              <a:rPr sz="2400" spc="70" dirty="0">
                <a:solidFill>
                  <a:srgbClr val="011742"/>
                </a:solidFill>
                <a:latin typeface="Arial"/>
                <a:cs typeface="Arial"/>
              </a:rPr>
              <a:t>Life</a:t>
            </a:r>
            <a:r>
              <a:rPr sz="2400" spc="10" dirty="0">
                <a:solidFill>
                  <a:srgbClr val="011742"/>
                </a:solidFill>
                <a:latin typeface="Arial"/>
                <a:cs typeface="Arial"/>
              </a:rPr>
              <a:t> </a:t>
            </a:r>
            <a:r>
              <a:rPr sz="2400" spc="75" dirty="0">
                <a:solidFill>
                  <a:srgbClr val="011742"/>
                </a:solidFill>
                <a:latin typeface="Arial"/>
                <a:cs typeface="Arial"/>
              </a:rPr>
              <a:t>Coach, </a:t>
            </a:r>
            <a:r>
              <a:rPr sz="2400" spc="70" dirty="0">
                <a:solidFill>
                  <a:srgbClr val="011742"/>
                </a:solidFill>
                <a:latin typeface="Arial"/>
                <a:cs typeface="Arial"/>
              </a:rPr>
              <a:t>Lawyer,</a:t>
            </a:r>
            <a:r>
              <a:rPr sz="2400" spc="30" dirty="0">
                <a:solidFill>
                  <a:srgbClr val="011742"/>
                </a:solidFill>
                <a:latin typeface="Arial"/>
                <a:cs typeface="Arial"/>
              </a:rPr>
              <a:t> </a:t>
            </a:r>
            <a:r>
              <a:rPr sz="2400" spc="145" dirty="0">
                <a:solidFill>
                  <a:srgbClr val="011742"/>
                </a:solidFill>
                <a:latin typeface="Arial"/>
                <a:cs typeface="Arial"/>
              </a:rPr>
              <a:t>Doctor</a:t>
            </a:r>
            <a:r>
              <a:rPr sz="2400" spc="35" dirty="0">
                <a:solidFill>
                  <a:srgbClr val="011742"/>
                </a:solidFill>
                <a:latin typeface="Arial"/>
                <a:cs typeface="Arial"/>
              </a:rPr>
              <a:t> </a:t>
            </a:r>
            <a:r>
              <a:rPr sz="2400" spc="105" dirty="0">
                <a:solidFill>
                  <a:srgbClr val="011742"/>
                </a:solidFill>
                <a:latin typeface="Arial"/>
                <a:cs typeface="Arial"/>
              </a:rPr>
              <a:t>etc.</a:t>
            </a:r>
            <a:endParaRPr sz="2400">
              <a:latin typeface="Arial"/>
              <a:cs typeface="Arial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7008256" y="5384539"/>
            <a:ext cx="4042410" cy="313753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21590">
              <a:lnSpc>
                <a:spcPct val="100000"/>
              </a:lnSpc>
              <a:spcBef>
                <a:spcPts val="110"/>
              </a:spcBef>
            </a:pPr>
            <a:r>
              <a:rPr sz="2250" spc="70" dirty="0">
                <a:solidFill>
                  <a:srgbClr val="011742"/>
                </a:solidFill>
                <a:latin typeface="Arial"/>
                <a:cs typeface="Arial"/>
              </a:rPr>
              <a:t>Everything</a:t>
            </a:r>
            <a:r>
              <a:rPr sz="2250" spc="5" dirty="0">
                <a:solidFill>
                  <a:srgbClr val="011742"/>
                </a:solidFill>
                <a:latin typeface="Arial"/>
                <a:cs typeface="Arial"/>
              </a:rPr>
              <a:t> </a:t>
            </a:r>
            <a:r>
              <a:rPr sz="2250" spc="114" dirty="0">
                <a:solidFill>
                  <a:srgbClr val="011742"/>
                </a:solidFill>
                <a:latin typeface="Arial"/>
                <a:cs typeface="Arial"/>
              </a:rPr>
              <a:t>on</a:t>
            </a:r>
            <a:r>
              <a:rPr sz="2250" spc="10" dirty="0">
                <a:solidFill>
                  <a:srgbClr val="011742"/>
                </a:solidFill>
                <a:latin typeface="Arial"/>
                <a:cs typeface="Arial"/>
              </a:rPr>
              <a:t> </a:t>
            </a:r>
            <a:r>
              <a:rPr sz="2250" spc="85" dirty="0">
                <a:solidFill>
                  <a:srgbClr val="011742"/>
                </a:solidFill>
                <a:latin typeface="Arial"/>
                <a:cs typeface="Arial"/>
              </a:rPr>
              <a:t>Free</a:t>
            </a:r>
            <a:r>
              <a:rPr sz="2250" spc="10" dirty="0">
                <a:solidFill>
                  <a:srgbClr val="011742"/>
                </a:solidFill>
                <a:latin typeface="Arial"/>
                <a:cs typeface="Arial"/>
              </a:rPr>
              <a:t> </a:t>
            </a:r>
            <a:r>
              <a:rPr sz="2250" spc="75" dirty="0">
                <a:solidFill>
                  <a:srgbClr val="011742"/>
                </a:solidFill>
                <a:latin typeface="Arial"/>
                <a:cs typeface="Arial"/>
              </a:rPr>
              <a:t>plan</a:t>
            </a:r>
            <a:endParaRPr sz="2250">
              <a:latin typeface="Arial"/>
              <a:cs typeface="Arial"/>
            </a:endParaRPr>
          </a:p>
          <a:p>
            <a:pPr marL="21590" marR="5080">
              <a:lnSpc>
                <a:spcPct val="168300"/>
              </a:lnSpc>
            </a:pPr>
            <a:r>
              <a:rPr sz="2250" spc="190" dirty="0">
                <a:solidFill>
                  <a:srgbClr val="011742"/>
                </a:solidFill>
                <a:latin typeface="Arial"/>
                <a:cs typeface="Arial"/>
              </a:rPr>
              <a:t>60+</a:t>
            </a:r>
            <a:r>
              <a:rPr sz="2250" dirty="0">
                <a:solidFill>
                  <a:srgbClr val="011742"/>
                </a:solidFill>
                <a:latin typeface="Arial"/>
                <a:cs typeface="Arial"/>
              </a:rPr>
              <a:t> AI</a:t>
            </a:r>
            <a:r>
              <a:rPr sz="2250" spc="5" dirty="0">
                <a:solidFill>
                  <a:srgbClr val="011742"/>
                </a:solidFill>
                <a:latin typeface="Arial"/>
                <a:cs typeface="Arial"/>
              </a:rPr>
              <a:t> </a:t>
            </a:r>
            <a:r>
              <a:rPr sz="2250" spc="125" dirty="0">
                <a:solidFill>
                  <a:srgbClr val="011742"/>
                </a:solidFill>
                <a:latin typeface="Arial"/>
                <a:cs typeface="Arial"/>
              </a:rPr>
              <a:t>Document</a:t>
            </a:r>
            <a:r>
              <a:rPr sz="2250" spc="5" dirty="0">
                <a:solidFill>
                  <a:srgbClr val="011742"/>
                </a:solidFill>
                <a:latin typeface="Arial"/>
                <a:cs typeface="Arial"/>
              </a:rPr>
              <a:t> </a:t>
            </a:r>
            <a:r>
              <a:rPr sz="2250" spc="114" dirty="0">
                <a:solidFill>
                  <a:srgbClr val="011742"/>
                </a:solidFill>
                <a:latin typeface="Arial"/>
                <a:cs typeface="Arial"/>
              </a:rPr>
              <a:t>Templates </a:t>
            </a:r>
            <a:r>
              <a:rPr sz="2250" dirty="0">
                <a:solidFill>
                  <a:srgbClr val="011742"/>
                </a:solidFill>
                <a:latin typeface="Arial"/>
                <a:cs typeface="Arial"/>
              </a:rPr>
              <a:t>10</a:t>
            </a:r>
            <a:r>
              <a:rPr sz="2250" spc="-10" dirty="0">
                <a:solidFill>
                  <a:srgbClr val="011742"/>
                </a:solidFill>
                <a:latin typeface="Arial"/>
                <a:cs typeface="Arial"/>
              </a:rPr>
              <a:t> </a:t>
            </a:r>
            <a:r>
              <a:rPr sz="2250" dirty="0">
                <a:solidFill>
                  <a:srgbClr val="011742"/>
                </a:solidFill>
                <a:latin typeface="Arial"/>
                <a:cs typeface="Arial"/>
              </a:rPr>
              <a:t>AI</a:t>
            </a:r>
            <a:r>
              <a:rPr sz="2250" spc="-5" dirty="0">
                <a:solidFill>
                  <a:srgbClr val="011742"/>
                </a:solidFill>
                <a:latin typeface="Arial"/>
                <a:cs typeface="Arial"/>
              </a:rPr>
              <a:t> </a:t>
            </a:r>
            <a:r>
              <a:rPr sz="2250" spc="80" dirty="0">
                <a:solidFill>
                  <a:srgbClr val="011742"/>
                </a:solidFill>
                <a:latin typeface="Arial"/>
                <a:cs typeface="Arial"/>
              </a:rPr>
              <a:t>Chat</a:t>
            </a:r>
            <a:r>
              <a:rPr sz="2250" spc="-5" dirty="0">
                <a:solidFill>
                  <a:srgbClr val="011742"/>
                </a:solidFill>
                <a:latin typeface="Arial"/>
                <a:cs typeface="Arial"/>
              </a:rPr>
              <a:t> </a:t>
            </a:r>
            <a:r>
              <a:rPr sz="2250" spc="110" dirty="0">
                <a:solidFill>
                  <a:srgbClr val="011742"/>
                </a:solidFill>
                <a:latin typeface="Arial"/>
                <a:cs typeface="Arial"/>
              </a:rPr>
              <a:t>Bots</a:t>
            </a:r>
            <a:endParaRPr sz="22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495"/>
              </a:spcBef>
            </a:pPr>
            <a:r>
              <a:rPr sz="2250" dirty="0">
                <a:solidFill>
                  <a:srgbClr val="011742"/>
                </a:solidFill>
                <a:latin typeface="Arial"/>
                <a:cs typeface="Arial"/>
              </a:rPr>
              <a:t>AI</a:t>
            </a:r>
            <a:r>
              <a:rPr sz="2250" spc="-5" dirty="0">
                <a:solidFill>
                  <a:srgbClr val="011742"/>
                </a:solidFill>
                <a:latin typeface="Arial"/>
                <a:cs typeface="Arial"/>
              </a:rPr>
              <a:t> </a:t>
            </a:r>
            <a:r>
              <a:rPr sz="2250" spc="120" dirty="0">
                <a:solidFill>
                  <a:srgbClr val="011742"/>
                </a:solidFill>
                <a:latin typeface="Arial"/>
                <a:cs typeface="Arial"/>
              </a:rPr>
              <a:t>Code</a:t>
            </a:r>
            <a:endParaRPr sz="2250">
              <a:latin typeface="Arial"/>
              <a:cs typeface="Arial"/>
            </a:endParaRPr>
          </a:p>
          <a:p>
            <a:pPr marL="106680" marR="724535" indent="-94615">
              <a:lnSpc>
                <a:spcPct val="147700"/>
              </a:lnSpc>
              <a:spcBef>
                <a:spcPts val="530"/>
              </a:spcBef>
            </a:pPr>
            <a:r>
              <a:rPr sz="2250" spc="105" dirty="0">
                <a:solidFill>
                  <a:srgbClr val="011742"/>
                </a:solidFill>
                <a:latin typeface="Arial"/>
                <a:cs typeface="Arial"/>
              </a:rPr>
              <a:t>1000</a:t>
            </a:r>
            <a:r>
              <a:rPr sz="2250" spc="5" dirty="0">
                <a:solidFill>
                  <a:srgbClr val="011742"/>
                </a:solidFill>
                <a:latin typeface="Arial"/>
                <a:cs typeface="Arial"/>
              </a:rPr>
              <a:t> </a:t>
            </a:r>
            <a:r>
              <a:rPr sz="2250" spc="95" dirty="0">
                <a:solidFill>
                  <a:srgbClr val="011742"/>
                </a:solidFill>
                <a:latin typeface="Arial"/>
                <a:cs typeface="Arial"/>
              </a:rPr>
              <a:t>Images</a:t>
            </a:r>
            <a:r>
              <a:rPr sz="2250" spc="10" dirty="0">
                <a:solidFill>
                  <a:srgbClr val="011742"/>
                </a:solidFill>
                <a:latin typeface="Arial"/>
                <a:cs typeface="Arial"/>
              </a:rPr>
              <a:t> </a:t>
            </a:r>
            <a:r>
              <a:rPr sz="2250" spc="130" dirty="0">
                <a:solidFill>
                  <a:srgbClr val="011742"/>
                </a:solidFill>
                <a:latin typeface="Arial"/>
                <a:cs typeface="Arial"/>
              </a:rPr>
              <a:t>per</a:t>
            </a:r>
            <a:r>
              <a:rPr sz="2250" spc="10" dirty="0">
                <a:solidFill>
                  <a:srgbClr val="011742"/>
                </a:solidFill>
                <a:latin typeface="Arial"/>
                <a:cs typeface="Arial"/>
              </a:rPr>
              <a:t> </a:t>
            </a:r>
            <a:r>
              <a:rPr sz="2250" spc="110" dirty="0">
                <a:solidFill>
                  <a:srgbClr val="011742"/>
                </a:solidFill>
                <a:latin typeface="Arial"/>
                <a:cs typeface="Arial"/>
              </a:rPr>
              <a:t>month </a:t>
            </a:r>
            <a:r>
              <a:rPr sz="2250" spc="85" dirty="0">
                <a:solidFill>
                  <a:srgbClr val="011742"/>
                </a:solidFill>
                <a:latin typeface="Arial"/>
                <a:cs typeface="Arial"/>
              </a:rPr>
              <a:t>Free</a:t>
            </a:r>
            <a:r>
              <a:rPr sz="2250" spc="15" dirty="0">
                <a:solidFill>
                  <a:srgbClr val="011742"/>
                </a:solidFill>
                <a:latin typeface="Arial"/>
                <a:cs typeface="Arial"/>
              </a:rPr>
              <a:t> </a:t>
            </a:r>
            <a:r>
              <a:rPr sz="2250" spc="105" dirty="0">
                <a:solidFill>
                  <a:srgbClr val="011742"/>
                </a:solidFill>
                <a:latin typeface="Arial"/>
                <a:cs typeface="Arial"/>
              </a:rPr>
              <a:t>Support</a:t>
            </a:r>
            <a:endParaRPr sz="2250">
              <a:latin typeface="Arial"/>
              <a:cs typeface="Arial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4589986" y="9391712"/>
            <a:ext cx="1060831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spc="155" dirty="0">
                <a:solidFill>
                  <a:srgbClr val="011742"/>
                </a:solidFill>
                <a:latin typeface="Arial"/>
                <a:cs typeface="Arial"/>
              </a:rPr>
              <a:t>Get</a:t>
            </a:r>
            <a:r>
              <a:rPr sz="3200" b="1" spc="150" dirty="0">
                <a:solidFill>
                  <a:srgbClr val="011742"/>
                </a:solidFill>
                <a:latin typeface="Arial"/>
                <a:cs typeface="Arial"/>
              </a:rPr>
              <a:t> </a:t>
            </a:r>
            <a:r>
              <a:rPr sz="3200" b="1" spc="95" dirty="0">
                <a:solidFill>
                  <a:srgbClr val="011742"/>
                </a:solidFill>
                <a:latin typeface="Arial"/>
                <a:cs typeface="Arial"/>
              </a:rPr>
              <a:t>Access</a:t>
            </a:r>
            <a:r>
              <a:rPr sz="3200" b="1" spc="150" dirty="0">
                <a:solidFill>
                  <a:srgbClr val="011742"/>
                </a:solidFill>
                <a:latin typeface="Arial"/>
                <a:cs typeface="Arial"/>
              </a:rPr>
              <a:t> </a:t>
            </a:r>
            <a:r>
              <a:rPr sz="3200" b="1" spc="110" dirty="0">
                <a:solidFill>
                  <a:srgbClr val="011742"/>
                </a:solidFill>
                <a:latin typeface="Arial"/>
                <a:cs typeface="Arial"/>
              </a:rPr>
              <a:t>to</a:t>
            </a:r>
            <a:r>
              <a:rPr sz="3200" b="1" spc="150" dirty="0">
                <a:solidFill>
                  <a:srgbClr val="011742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011742"/>
                </a:solidFill>
                <a:latin typeface="Arial"/>
                <a:cs typeface="Arial"/>
              </a:rPr>
              <a:t>ReuelAI</a:t>
            </a:r>
            <a:r>
              <a:rPr sz="3200" b="1" spc="150" dirty="0">
                <a:solidFill>
                  <a:srgbClr val="011742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011742"/>
                </a:solidFill>
                <a:latin typeface="Arial"/>
                <a:cs typeface="Arial"/>
              </a:rPr>
              <a:t>at:</a:t>
            </a:r>
            <a:r>
              <a:rPr sz="3200" b="1" spc="150" dirty="0">
                <a:solidFill>
                  <a:srgbClr val="011742"/>
                </a:solidFill>
                <a:latin typeface="Arial"/>
                <a:cs typeface="Arial"/>
              </a:rPr>
              <a:t> </a:t>
            </a:r>
            <a:r>
              <a:rPr sz="3200" b="1" spc="-10" dirty="0">
                <a:solidFill>
                  <a:srgbClr val="011742"/>
                </a:solidFill>
                <a:latin typeface="Arial"/>
                <a:cs typeface="Arial"/>
                <a:hlinkClick r:id="rId8"/>
              </a:rPr>
              <a:t>www.reuelai.interncm.com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699491"/>
            <a:ext cx="5335157" cy="6587507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8027244" y="1028700"/>
            <a:ext cx="6311265" cy="1357630"/>
          </a:xfrm>
          <a:custGeom>
            <a:avLst/>
            <a:gdLst/>
            <a:ahLst/>
            <a:cxnLst/>
            <a:rect l="l" t="t" r="r" b="b"/>
            <a:pathLst>
              <a:path w="6311265" h="1357630">
                <a:moveTo>
                  <a:pt x="6310839" y="1357332"/>
                </a:moveTo>
                <a:lnTo>
                  <a:pt x="0" y="1357332"/>
                </a:lnTo>
                <a:lnTo>
                  <a:pt x="0" y="0"/>
                </a:lnTo>
                <a:lnTo>
                  <a:pt x="6310839" y="0"/>
                </a:lnTo>
                <a:lnTo>
                  <a:pt x="6310839" y="1357332"/>
                </a:lnTo>
                <a:close/>
              </a:path>
            </a:pathLst>
          </a:custGeom>
          <a:solidFill>
            <a:srgbClr val="00BE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266354" y="3080460"/>
            <a:ext cx="3331210" cy="619125"/>
          </a:xfrm>
          <a:custGeom>
            <a:avLst/>
            <a:gdLst/>
            <a:ahLst/>
            <a:cxnLst/>
            <a:rect l="l" t="t" r="r" b="b"/>
            <a:pathLst>
              <a:path w="3331209" h="619125">
                <a:moveTo>
                  <a:pt x="649490" y="236448"/>
                </a:moveTo>
                <a:lnTo>
                  <a:pt x="401408" y="236448"/>
                </a:lnTo>
                <a:lnTo>
                  <a:pt x="324739" y="0"/>
                </a:lnTo>
                <a:lnTo>
                  <a:pt x="248081" y="236448"/>
                </a:lnTo>
                <a:lnTo>
                  <a:pt x="0" y="236448"/>
                </a:lnTo>
                <a:lnTo>
                  <a:pt x="200698" y="382587"/>
                </a:lnTo>
                <a:lnTo>
                  <a:pt x="124040" y="619036"/>
                </a:lnTo>
                <a:lnTo>
                  <a:pt x="324739" y="472897"/>
                </a:lnTo>
                <a:lnTo>
                  <a:pt x="525449" y="619036"/>
                </a:lnTo>
                <a:lnTo>
                  <a:pt x="478066" y="472897"/>
                </a:lnTo>
                <a:lnTo>
                  <a:pt x="448779" y="382587"/>
                </a:lnTo>
                <a:lnTo>
                  <a:pt x="649490" y="236448"/>
                </a:lnTo>
                <a:close/>
              </a:path>
              <a:path w="3331209" h="619125">
                <a:moveTo>
                  <a:pt x="1319911" y="236448"/>
                </a:moveTo>
                <a:lnTo>
                  <a:pt x="1071829" y="236448"/>
                </a:lnTo>
                <a:lnTo>
                  <a:pt x="995172" y="0"/>
                </a:lnTo>
                <a:lnTo>
                  <a:pt x="918502" y="236448"/>
                </a:lnTo>
                <a:lnTo>
                  <a:pt x="670433" y="236448"/>
                </a:lnTo>
                <a:lnTo>
                  <a:pt x="871131" y="382587"/>
                </a:lnTo>
                <a:lnTo>
                  <a:pt x="794461" y="619036"/>
                </a:lnTo>
                <a:lnTo>
                  <a:pt x="995172" y="472897"/>
                </a:lnTo>
                <a:lnTo>
                  <a:pt x="1195870" y="619036"/>
                </a:lnTo>
                <a:lnTo>
                  <a:pt x="1148486" y="472897"/>
                </a:lnTo>
                <a:lnTo>
                  <a:pt x="1119212" y="382587"/>
                </a:lnTo>
                <a:lnTo>
                  <a:pt x="1319911" y="236448"/>
                </a:lnTo>
                <a:close/>
              </a:path>
              <a:path w="3331209" h="619125">
                <a:moveTo>
                  <a:pt x="1990344" y="236448"/>
                </a:moveTo>
                <a:lnTo>
                  <a:pt x="1742262" y="236448"/>
                </a:lnTo>
                <a:lnTo>
                  <a:pt x="1665592" y="0"/>
                </a:lnTo>
                <a:lnTo>
                  <a:pt x="1588935" y="236448"/>
                </a:lnTo>
                <a:lnTo>
                  <a:pt x="1340853" y="236448"/>
                </a:lnTo>
                <a:lnTo>
                  <a:pt x="1541551" y="382587"/>
                </a:lnTo>
                <a:lnTo>
                  <a:pt x="1464894" y="619036"/>
                </a:lnTo>
                <a:lnTo>
                  <a:pt x="1665592" y="472897"/>
                </a:lnTo>
                <a:lnTo>
                  <a:pt x="1866303" y="619036"/>
                </a:lnTo>
                <a:lnTo>
                  <a:pt x="1818919" y="472897"/>
                </a:lnTo>
                <a:lnTo>
                  <a:pt x="1789633" y="382587"/>
                </a:lnTo>
                <a:lnTo>
                  <a:pt x="1990344" y="236448"/>
                </a:lnTo>
                <a:close/>
              </a:path>
              <a:path w="3331209" h="619125">
                <a:moveTo>
                  <a:pt x="2660764" y="236448"/>
                </a:moveTo>
                <a:lnTo>
                  <a:pt x="2412682" y="236448"/>
                </a:lnTo>
                <a:lnTo>
                  <a:pt x="2336025" y="0"/>
                </a:lnTo>
                <a:lnTo>
                  <a:pt x="2259355" y="236448"/>
                </a:lnTo>
                <a:lnTo>
                  <a:pt x="2011273" y="236448"/>
                </a:lnTo>
                <a:lnTo>
                  <a:pt x="2211984" y="382587"/>
                </a:lnTo>
                <a:lnTo>
                  <a:pt x="2135314" y="619036"/>
                </a:lnTo>
                <a:lnTo>
                  <a:pt x="2336025" y="472897"/>
                </a:lnTo>
                <a:lnTo>
                  <a:pt x="2536723" y="619036"/>
                </a:lnTo>
                <a:lnTo>
                  <a:pt x="2489339" y="472897"/>
                </a:lnTo>
                <a:lnTo>
                  <a:pt x="2460066" y="382587"/>
                </a:lnTo>
                <a:lnTo>
                  <a:pt x="2660764" y="236448"/>
                </a:lnTo>
                <a:close/>
              </a:path>
              <a:path w="3331209" h="619125">
                <a:moveTo>
                  <a:pt x="3331184" y="236448"/>
                </a:moveTo>
                <a:lnTo>
                  <a:pt x="3083115" y="236448"/>
                </a:lnTo>
                <a:lnTo>
                  <a:pt x="3006445" y="0"/>
                </a:lnTo>
                <a:lnTo>
                  <a:pt x="2929788" y="236448"/>
                </a:lnTo>
                <a:lnTo>
                  <a:pt x="2681706" y="236448"/>
                </a:lnTo>
                <a:lnTo>
                  <a:pt x="2882404" y="382587"/>
                </a:lnTo>
                <a:lnTo>
                  <a:pt x="2805747" y="619036"/>
                </a:lnTo>
                <a:lnTo>
                  <a:pt x="3006445" y="472897"/>
                </a:lnTo>
                <a:lnTo>
                  <a:pt x="3207156" y="619036"/>
                </a:lnTo>
                <a:lnTo>
                  <a:pt x="3159772" y="472897"/>
                </a:lnTo>
                <a:lnTo>
                  <a:pt x="3130486" y="382587"/>
                </a:lnTo>
                <a:lnTo>
                  <a:pt x="3331184" y="236448"/>
                </a:lnTo>
                <a:close/>
              </a:path>
            </a:pathLst>
          </a:custGeom>
          <a:solidFill>
            <a:srgbClr val="00BE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237711" y="9005334"/>
            <a:ext cx="0" cy="1043940"/>
          </a:xfrm>
          <a:custGeom>
            <a:avLst/>
            <a:gdLst/>
            <a:ahLst/>
            <a:cxnLst/>
            <a:rect l="l" t="t" r="r" b="b"/>
            <a:pathLst>
              <a:path h="1043940">
                <a:moveTo>
                  <a:pt x="0" y="0"/>
                </a:moveTo>
                <a:lnTo>
                  <a:pt x="0" y="1043581"/>
                </a:lnTo>
              </a:path>
            </a:pathLst>
          </a:custGeom>
          <a:ln w="57149">
            <a:solidFill>
              <a:srgbClr val="00BE6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6"/>
          <p:cNvGrpSpPr/>
          <p:nvPr/>
        </p:nvGrpSpPr>
        <p:grpSpPr>
          <a:xfrm>
            <a:off x="16750944" y="8752378"/>
            <a:ext cx="1537335" cy="1533525"/>
            <a:chOff x="16750944" y="8752378"/>
            <a:chExt cx="1537335" cy="1533525"/>
          </a:xfrm>
        </p:grpSpPr>
        <p:sp>
          <p:nvSpPr>
            <p:cNvPr id="7" name="object 7"/>
            <p:cNvSpPr/>
            <p:nvPr/>
          </p:nvSpPr>
          <p:spPr>
            <a:xfrm>
              <a:off x="16755949" y="8752382"/>
              <a:ext cx="1532255" cy="1532255"/>
            </a:xfrm>
            <a:custGeom>
              <a:avLst/>
              <a:gdLst/>
              <a:ahLst/>
              <a:cxnLst/>
              <a:rect l="l" t="t" r="r" b="b"/>
              <a:pathLst>
                <a:path w="1532255" h="1532254">
                  <a:moveTo>
                    <a:pt x="788873" y="1368564"/>
                  </a:moveTo>
                  <a:lnTo>
                    <a:pt x="787768" y="1327302"/>
                  </a:lnTo>
                  <a:lnTo>
                    <a:pt x="783971" y="1286192"/>
                  </a:lnTo>
                  <a:lnTo>
                    <a:pt x="777481" y="1245247"/>
                  </a:lnTo>
                  <a:lnTo>
                    <a:pt x="766241" y="1200086"/>
                  </a:lnTo>
                  <a:lnTo>
                    <a:pt x="748652" y="1140688"/>
                  </a:lnTo>
                  <a:lnTo>
                    <a:pt x="724242" y="1087196"/>
                  </a:lnTo>
                  <a:lnTo>
                    <a:pt x="705916" y="1052220"/>
                  </a:lnTo>
                  <a:lnTo>
                    <a:pt x="668413" y="995146"/>
                  </a:lnTo>
                  <a:lnTo>
                    <a:pt x="624840" y="942581"/>
                  </a:lnTo>
                  <a:lnTo>
                    <a:pt x="591108" y="910043"/>
                  </a:lnTo>
                  <a:lnTo>
                    <a:pt x="549414" y="873340"/>
                  </a:lnTo>
                  <a:lnTo>
                    <a:pt x="493331" y="834364"/>
                  </a:lnTo>
                  <a:lnTo>
                    <a:pt x="433324" y="801789"/>
                  </a:lnTo>
                  <a:lnTo>
                    <a:pt x="384200" y="781024"/>
                  </a:lnTo>
                  <a:lnTo>
                    <a:pt x="333133" y="764755"/>
                  </a:lnTo>
                  <a:lnTo>
                    <a:pt x="280123" y="752970"/>
                  </a:lnTo>
                  <a:lnTo>
                    <a:pt x="225158" y="745680"/>
                  </a:lnTo>
                  <a:lnTo>
                    <a:pt x="168249" y="742873"/>
                  </a:lnTo>
                  <a:lnTo>
                    <a:pt x="125590" y="744308"/>
                  </a:lnTo>
                  <a:lnTo>
                    <a:pt x="83324" y="748639"/>
                  </a:lnTo>
                  <a:lnTo>
                    <a:pt x="41465" y="755878"/>
                  </a:lnTo>
                  <a:lnTo>
                    <a:pt x="0" y="766000"/>
                  </a:lnTo>
                  <a:lnTo>
                    <a:pt x="0" y="1532013"/>
                  </a:lnTo>
                  <a:lnTo>
                    <a:pt x="766000" y="1532013"/>
                  </a:lnTo>
                  <a:lnTo>
                    <a:pt x="770737" y="1517142"/>
                  </a:lnTo>
                  <a:lnTo>
                    <a:pt x="775868" y="1491843"/>
                  </a:lnTo>
                  <a:lnTo>
                    <a:pt x="781380" y="1456131"/>
                  </a:lnTo>
                  <a:lnTo>
                    <a:pt x="787285" y="1409979"/>
                  </a:lnTo>
                  <a:lnTo>
                    <a:pt x="788873" y="1368564"/>
                  </a:lnTo>
                  <a:close/>
                </a:path>
                <a:path w="1532255" h="1532254">
                  <a:moveTo>
                    <a:pt x="1532013" y="0"/>
                  </a:moveTo>
                  <a:lnTo>
                    <a:pt x="766000" y="0"/>
                  </a:lnTo>
                  <a:lnTo>
                    <a:pt x="754672" y="47002"/>
                  </a:lnTo>
                  <a:lnTo>
                    <a:pt x="747001" y="94157"/>
                  </a:lnTo>
                  <a:lnTo>
                    <a:pt x="742975" y="141503"/>
                  </a:lnTo>
                  <a:lnTo>
                    <a:pt x="742607" y="189001"/>
                  </a:lnTo>
                  <a:lnTo>
                    <a:pt x="745896" y="236677"/>
                  </a:lnTo>
                  <a:lnTo>
                    <a:pt x="752843" y="284530"/>
                  </a:lnTo>
                  <a:lnTo>
                    <a:pt x="766000" y="340448"/>
                  </a:lnTo>
                  <a:lnTo>
                    <a:pt x="793470" y="416648"/>
                  </a:lnTo>
                  <a:lnTo>
                    <a:pt x="810983" y="453275"/>
                  </a:lnTo>
                  <a:lnTo>
                    <a:pt x="830745" y="488556"/>
                  </a:lnTo>
                  <a:lnTo>
                    <a:pt x="852741" y="522503"/>
                  </a:lnTo>
                  <a:lnTo>
                    <a:pt x="876973" y="555104"/>
                  </a:lnTo>
                  <a:lnTo>
                    <a:pt x="907186" y="589267"/>
                  </a:lnTo>
                  <a:lnTo>
                    <a:pt x="949325" y="632980"/>
                  </a:lnTo>
                  <a:lnTo>
                    <a:pt x="994549" y="668680"/>
                  </a:lnTo>
                  <a:lnTo>
                    <a:pt x="1026134" y="690994"/>
                  </a:lnTo>
                  <a:lnTo>
                    <a:pt x="1084148" y="724141"/>
                  </a:lnTo>
                  <a:lnTo>
                    <a:pt x="1132179" y="745553"/>
                  </a:lnTo>
                  <a:lnTo>
                    <a:pt x="1207236" y="769785"/>
                  </a:lnTo>
                  <a:lnTo>
                    <a:pt x="1245844" y="778319"/>
                  </a:lnTo>
                  <a:lnTo>
                    <a:pt x="1284757" y="784428"/>
                  </a:lnTo>
                  <a:lnTo>
                    <a:pt x="1323975" y="788098"/>
                  </a:lnTo>
                  <a:lnTo>
                    <a:pt x="1363497" y="789343"/>
                  </a:lnTo>
                  <a:lnTo>
                    <a:pt x="1406232" y="787908"/>
                  </a:lnTo>
                  <a:lnTo>
                    <a:pt x="1448562" y="783539"/>
                  </a:lnTo>
                  <a:lnTo>
                    <a:pt x="1490484" y="776236"/>
                  </a:lnTo>
                  <a:lnTo>
                    <a:pt x="1532013" y="766000"/>
                  </a:lnTo>
                  <a:lnTo>
                    <a:pt x="1532013" y="0"/>
                  </a:lnTo>
                  <a:close/>
                </a:path>
              </a:pathLst>
            </a:custGeom>
            <a:solidFill>
              <a:srgbClr val="00BE6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6750945" y="8762072"/>
              <a:ext cx="1531620" cy="1524000"/>
            </a:xfrm>
            <a:custGeom>
              <a:avLst/>
              <a:gdLst/>
              <a:ahLst/>
              <a:cxnLst/>
              <a:rect l="l" t="t" r="r" b="b"/>
              <a:pathLst>
                <a:path w="1531619" h="1524000">
                  <a:moveTo>
                    <a:pt x="765390" y="399948"/>
                  </a:moveTo>
                  <a:lnTo>
                    <a:pt x="763270" y="347560"/>
                  </a:lnTo>
                  <a:lnTo>
                    <a:pt x="754862" y="297586"/>
                  </a:lnTo>
                  <a:lnTo>
                    <a:pt x="740168" y="250037"/>
                  </a:lnTo>
                  <a:lnTo>
                    <a:pt x="719188" y="204901"/>
                  </a:lnTo>
                  <a:lnTo>
                    <a:pt x="691921" y="162179"/>
                  </a:lnTo>
                  <a:lnTo>
                    <a:pt x="658368" y="121894"/>
                  </a:lnTo>
                  <a:lnTo>
                    <a:pt x="609396" y="78346"/>
                  </a:lnTo>
                  <a:lnTo>
                    <a:pt x="542150" y="37744"/>
                  </a:lnTo>
                  <a:lnTo>
                    <a:pt x="499249" y="21145"/>
                  </a:lnTo>
                  <a:lnTo>
                    <a:pt x="459676" y="9321"/>
                  </a:lnTo>
                  <a:lnTo>
                    <a:pt x="390486" y="0"/>
                  </a:lnTo>
                  <a:lnTo>
                    <a:pt x="341045" y="1066"/>
                  </a:lnTo>
                  <a:lnTo>
                    <a:pt x="293433" y="8089"/>
                  </a:lnTo>
                  <a:lnTo>
                    <a:pt x="247662" y="21056"/>
                  </a:lnTo>
                  <a:lnTo>
                    <a:pt x="203720" y="39966"/>
                  </a:lnTo>
                  <a:lnTo>
                    <a:pt x="161620" y="64820"/>
                  </a:lnTo>
                  <a:lnTo>
                    <a:pt x="121348" y="95631"/>
                  </a:lnTo>
                  <a:lnTo>
                    <a:pt x="87198" y="130848"/>
                  </a:lnTo>
                  <a:lnTo>
                    <a:pt x="70040" y="152933"/>
                  </a:lnTo>
                  <a:lnTo>
                    <a:pt x="63576" y="161290"/>
                  </a:lnTo>
                  <a:lnTo>
                    <a:pt x="43192" y="197878"/>
                  </a:lnTo>
                  <a:lnTo>
                    <a:pt x="15100" y="265925"/>
                  </a:lnTo>
                  <a:lnTo>
                    <a:pt x="5511" y="306552"/>
                  </a:lnTo>
                  <a:lnTo>
                    <a:pt x="469" y="347980"/>
                  </a:lnTo>
                  <a:lnTo>
                    <a:pt x="0" y="390207"/>
                  </a:lnTo>
                  <a:lnTo>
                    <a:pt x="5880" y="437502"/>
                  </a:lnTo>
                  <a:lnTo>
                    <a:pt x="16840" y="482574"/>
                  </a:lnTo>
                  <a:lnTo>
                    <a:pt x="32880" y="525411"/>
                  </a:lnTo>
                  <a:lnTo>
                    <a:pt x="53975" y="566026"/>
                  </a:lnTo>
                  <a:lnTo>
                    <a:pt x="80162" y="604405"/>
                  </a:lnTo>
                  <a:lnTo>
                    <a:pt x="111404" y="640562"/>
                  </a:lnTo>
                  <a:lnTo>
                    <a:pt x="153631" y="676617"/>
                  </a:lnTo>
                  <a:lnTo>
                    <a:pt x="197675" y="706031"/>
                  </a:lnTo>
                  <a:lnTo>
                    <a:pt x="243522" y="728827"/>
                  </a:lnTo>
                  <a:lnTo>
                    <a:pt x="291172" y="744982"/>
                  </a:lnTo>
                  <a:lnTo>
                    <a:pt x="340639" y="754519"/>
                  </a:lnTo>
                  <a:lnTo>
                    <a:pt x="391909" y="757415"/>
                  </a:lnTo>
                  <a:lnTo>
                    <a:pt x="441947" y="753872"/>
                  </a:lnTo>
                  <a:lnTo>
                    <a:pt x="489419" y="744664"/>
                  </a:lnTo>
                  <a:lnTo>
                    <a:pt x="534327" y="729767"/>
                  </a:lnTo>
                  <a:lnTo>
                    <a:pt x="576681" y="709193"/>
                  </a:lnTo>
                  <a:lnTo>
                    <a:pt x="616470" y="682942"/>
                  </a:lnTo>
                  <a:lnTo>
                    <a:pt x="653694" y="651014"/>
                  </a:lnTo>
                  <a:lnTo>
                    <a:pt x="686676" y="613803"/>
                  </a:lnTo>
                  <a:lnTo>
                    <a:pt x="713917" y="574738"/>
                  </a:lnTo>
                  <a:lnTo>
                    <a:pt x="735406" y="533831"/>
                  </a:lnTo>
                  <a:lnTo>
                    <a:pt x="751141" y="491058"/>
                  </a:lnTo>
                  <a:lnTo>
                    <a:pt x="761136" y="446430"/>
                  </a:lnTo>
                  <a:lnTo>
                    <a:pt x="765390" y="399948"/>
                  </a:lnTo>
                  <a:close/>
                </a:path>
                <a:path w="1531619" h="1524000">
                  <a:moveTo>
                    <a:pt x="1531391" y="1165948"/>
                  </a:moveTo>
                  <a:lnTo>
                    <a:pt x="1529270" y="1113561"/>
                  </a:lnTo>
                  <a:lnTo>
                    <a:pt x="1520875" y="1063586"/>
                  </a:lnTo>
                  <a:lnTo>
                    <a:pt x="1506181" y="1016038"/>
                  </a:lnTo>
                  <a:lnTo>
                    <a:pt x="1485201" y="970902"/>
                  </a:lnTo>
                  <a:lnTo>
                    <a:pt x="1457934" y="928192"/>
                  </a:lnTo>
                  <a:lnTo>
                    <a:pt x="1424368" y="887895"/>
                  </a:lnTo>
                  <a:lnTo>
                    <a:pt x="1375397" y="844359"/>
                  </a:lnTo>
                  <a:lnTo>
                    <a:pt x="1308150" y="803757"/>
                  </a:lnTo>
                  <a:lnTo>
                    <a:pt x="1265250" y="787158"/>
                  </a:lnTo>
                  <a:lnTo>
                    <a:pt x="1225677" y="775335"/>
                  </a:lnTo>
                  <a:lnTo>
                    <a:pt x="1156487" y="766000"/>
                  </a:lnTo>
                  <a:lnTo>
                    <a:pt x="1107046" y="767067"/>
                  </a:lnTo>
                  <a:lnTo>
                    <a:pt x="1059434" y="774090"/>
                  </a:lnTo>
                  <a:lnTo>
                    <a:pt x="1013663" y="787057"/>
                  </a:lnTo>
                  <a:lnTo>
                    <a:pt x="969721" y="805967"/>
                  </a:lnTo>
                  <a:lnTo>
                    <a:pt x="927620" y="830834"/>
                  </a:lnTo>
                  <a:lnTo>
                    <a:pt x="887349" y="861631"/>
                  </a:lnTo>
                  <a:lnTo>
                    <a:pt x="853211" y="896861"/>
                  </a:lnTo>
                  <a:lnTo>
                    <a:pt x="836041" y="918933"/>
                  </a:lnTo>
                  <a:lnTo>
                    <a:pt x="829589" y="927290"/>
                  </a:lnTo>
                  <a:lnTo>
                    <a:pt x="809193" y="963879"/>
                  </a:lnTo>
                  <a:lnTo>
                    <a:pt x="781113" y="1031938"/>
                  </a:lnTo>
                  <a:lnTo>
                    <a:pt x="771512" y="1072553"/>
                  </a:lnTo>
                  <a:lnTo>
                    <a:pt x="766470" y="1113980"/>
                  </a:lnTo>
                  <a:lnTo>
                    <a:pt x="766000" y="1156208"/>
                  </a:lnTo>
                  <a:lnTo>
                    <a:pt x="771880" y="1203515"/>
                  </a:lnTo>
                  <a:lnTo>
                    <a:pt x="782840" y="1248575"/>
                  </a:lnTo>
                  <a:lnTo>
                    <a:pt x="798880" y="1291412"/>
                  </a:lnTo>
                  <a:lnTo>
                    <a:pt x="819988" y="1332026"/>
                  </a:lnTo>
                  <a:lnTo>
                    <a:pt x="846162" y="1370406"/>
                  </a:lnTo>
                  <a:lnTo>
                    <a:pt x="877417" y="1406563"/>
                  </a:lnTo>
                  <a:lnTo>
                    <a:pt x="919645" y="1442618"/>
                  </a:lnTo>
                  <a:lnTo>
                    <a:pt x="963676" y="1472044"/>
                  </a:lnTo>
                  <a:lnTo>
                    <a:pt x="1009523" y="1494828"/>
                  </a:lnTo>
                  <a:lnTo>
                    <a:pt x="1057173" y="1510995"/>
                  </a:lnTo>
                  <a:lnTo>
                    <a:pt x="1106639" y="1520520"/>
                  </a:lnTo>
                  <a:lnTo>
                    <a:pt x="1157909" y="1523415"/>
                  </a:lnTo>
                  <a:lnTo>
                    <a:pt x="1207947" y="1519885"/>
                  </a:lnTo>
                  <a:lnTo>
                    <a:pt x="1255420" y="1510665"/>
                  </a:lnTo>
                  <a:lnTo>
                    <a:pt x="1300340" y="1495767"/>
                  </a:lnTo>
                  <a:lnTo>
                    <a:pt x="1342682" y="1475193"/>
                  </a:lnTo>
                  <a:lnTo>
                    <a:pt x="1382471" y="1448943"/>
                  </a:lnTo>
                  <a:lnTo>
                    <a:pt x="1419707" y="1417015"/>
                  </a:lnTo>
                  <a:lnTo>
                    <a:pt x="1452676" y="1379804"/>
                  </a:lnTo>
                  <a:lnTo>
                    <a:pt x="1479918" y="1340751"/>
                  </a:lnTo>
                  <a:lnTo>
                    <a:pt x="1501406" y="1299832"/>
                  </a:lnTo>
                  <a:lnTo>
                    <a:pt x="1517142" y="1257058"/>
                  </a:lnTo>
                  <a:lnTo>
                    <a:pt x="1527136" y="1212430"/>
                  </a:lnTo>
                  <a:lnTo>
                    <a:pt x="1531391" y="1165948"/>
                  </a:lnTo>
                  <a:close/>
                </a:path>
              </a:pathLst>
            </a:custGeom>
            <a:solidFill>
              <a:srgbClr val="002F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6350" y="1295"/>
            <a:ext cx="3419474" cy="2952749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1875" rIns="0" bIns="0" rtlCol="0">
            <a:spAutoFit/>
          </a:bodyPr>
          <a:lstStyle/>
          <a:p>
            <a:pPr marL="6809740">
              <a:lnSpc>
                <a:spcPct val="100000"/>
              </a:lnSpc>
              <a:spcBef>
                <a:spcPts val="100"/>
              </a:spcBef>
            </a:pPr>
            <a:r>
              <a:rPr spc="120" dirty="0"/>
              <a:t>Client</a:t>
            </a:r>
            <a:r>
              <a:rPr spc="-35" dirty="0"/>
              <a:t> </a:t>
            </a:r>
            <a:r>
              <a:rPr spc="190" dirty="0"/>
              <a:t>Success</a:t>
            </a:r>
            <a:r>
              <a:rPr spc="-35" dirty="0"/>
              <a:t> </a:t>
            </a:r>
            <a:r>
              <a:rPr spc="110" dirty="0">
                <a:solidFill>
                  <a:srgbClr val="FFFFFF"/>
                </a:solidFill>
              </a:rPr>
              <a:t>Stories</a:t>
            </a:r>
          </a:p>
        </p:txBody>
      </p:sp>
      <p:sp>
        <p:nvSpPr>
          <p:cNvPr id="11" name="object 11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5000"/>
              </a:lnSpc>
              <a:spcBef>
                <a:spcPts val="100"/>
              </a:spcBef>
            </a:pPr>
            <a:r>
              <a:rPr spc="409" dirty="0"/>
              <a:t>“We</a:t>
            </a:r>
            <a:r>
              <a:rPr spc="10" dirty="0"/>
              <a:t> </a:t>
            </a:r>
            <a:r>
              <a:rPr spc="240" dirty="0"/>
              <a:t>were</a:t>
            </a:r>
            <a:r>
              <a:rPr spc="15" dirty="0"/>
              <a:t> </a:t>
            </a:r>
            <a:r>
              <a:rPr spc="180" dirty="0"/>
              <a:t>looking</a:t>
            </a:r>
            <a:r>
              <a:rPr spc="10" dirty="0"/>
              <a:t> </a:t>
            </a:r>
            <a:r>
              <a:rPr spc="215" dirty="0"/>
              <a:t>for</a:t>
            </a:r>
            <a:r>
              <a:rPr spc="15" dirty="0"/>
              <a:t> </a:t>
            </a:r>
            <a:r>
              <a:rPr spc="60" dirty="0"/>
              <a:t>an</a:t>
            </a:r>
            <a:r>
              <a:rPr spc="15" dirty="0"/>
              <a:t> </a:t>
            </a:r>
            <a:r>
              <a:rPr dirty="0"/>
              <a:t>IT</a:t>
            </a:r>
            <a:r>
              <a:rPr spc="10" dirty="0"/>
              <a:t> </a:t>
            </a:r>
            <a:r>
              <a:rPr spc="175" dirty="0"/>
              <a:t>consultancy that</a:t>
            </a:r>
            <a:r>
              <a:rPr spc="10" dirty="0"/>
              <a:t> </a:t>
            </a:r>
            <a:r>
              <a:rPr spc="229" dirty="0"/>
              <a:t>could</a:t>
            </a:r>
            <a:r>
              <a:rPr spc="10" dirty="0"/>
              <a:t> </a:t>
            </a:r>
            <a:r>
              <a:rPr spc="190" dirty="0"/>
              <a:t>help</a:t>
            </a:r>
            <a:r>
              <a:rPr spc="15" dirty="0"/>
              <a:t> </a:t>
            </a:r>
            <a:r>
              <a:rPr spc="125" dirty="0"/>
              <a:t>us</a:t>
            </a:r>
            <a:r>
              <a:rPr spc="10" dirty="0"/>
              <a:t> </a:t>
            </a:r>
            <a:r>
              <a:rPr spc="175" dirty="0"/>
              <a:t>with</a:t>
            </a:r>
            <a:r>
              <a:rPr spc="10" dirty="0"/>
              <a:t> </a:t>
            </a:r>
            <a:r>
              <a:rPr spc="145" dirty="0"/>
              <a:t>our</a:t>
            </a:r>
            <a:r>
              <a:rPr spc="15" dirty="0"/>
              <a:t> </a:t>
            </a:r>
            <a:r>
              <a:rPr spc="220" dirty="0"/>
              <a:t>website </a:t>
            </a:r>
            <a:r>
              <a:rPr spc="180" dirty="0"/>
              <a:t>redesign</a:t>
            </a:r>
            <a:r>
              <a:rPr spc="10" dirty="0"/>
              <a:t> </a:t>
            </a:r>
            <a:r>
              <a:rPr spc="125" dirty="0"/>
              <a:t>and</a:t>
            </a:r>
            <a:r>
              <a:rPr spc="15" dirty="0"/>
              <a:t> </a:t>
            </a:r>
            <a:r>
              <a:rPr spc="180" dirty="0"/>
              <a:t>database</a:t>
            </a:r>
            <a:r>
              <a:rPr spc="15" dirty="0"/>
              <a:t> </a:t>
            </a:r>
            <a:r>
              <a:rPr spc="114" dirty="0"/>
              <a:t>migration.</a:t>
            </a:r>
            <a:r>
              <a:rPr spc="15" dirty="0"/>
              <a:t> </a:t>
            </a:r>
            <a:r>
              <a:rPr spc="325" dirty="0"/>
              <a:t>We </a:t>
            </a:r>
            <a:r>
              <a:rPr spc="240" dirty="0"/>
              <a:t>were</a:t>
            </a:r>
            <a:r>
              <a:rPr spc="15" dirty="0"/>
              <a:t> </a:t>
            </a:r>
            <a:r>
              <a:rPr spc="195" dirty="0"/>
              <a:t>impressed</a:t>
            </a:r>
            <a:r>
              <a:rPr spc="20" dirty="0"/>
              <a:t> </a:t>
            </a:r>
            <a:r>
              <a:rPr spc="175" dirty="0"/>
              <a:t>with</a:t>
            </a:r>
            <a:r>
              <a:rPr spc="20" dirty="0"/>
              <a:t> </a:t>
            </a:r>
            <a:r>
              <a:rPr spc="200" dirty="0"/>
              <a:t>the</a:t>
            </a:r>
            <a:r>
              <a:rPr spc="20" dirty="0"/>
              <a:t> </a:t>
            </a:r>
            <a:r>
              <a:rPr spc="200" dirty="0"/>
              <a:t>expertise</a:t>
            </a:r>
            <a:r>
              <a:rPr spc="15" dirty="0"/>
              <a:t> </a:t>
            </a:r>
            <a:r>
              <a:rPr spc="100" dirty="0"/>
              <a:t>and </a:t>
            </a:r>
            <a:r>
              <a:rPr spc="170" dirty="0"/>
              <a:t>professionalism</a:t>
            </a:r>
            <a:r>
              <a:rPr spc="-15" dirty="0"/>
              <a:t> </a:t>
            </a:r>
            <a:r>
              <a:rPr spc="275" dirty="0"/>
              <a:t>of</a:t>
            </a:r>
            <a:r>
              <a:rPr spc="-10" dirty="0"/>
              <a:t> </a:t>
            </a:r>
            <a:r>
              <a:rPr spc="200" dirty="0"/>
              <a:t>the</a:t>
            </a:r>
            <a:r>
              <a:rPr spc="-15" dirty="0"/>
              <a:t> </a:t>
            </a:r>
            <a:r>
              <a:rPr spc="204" dirty="0"/>
              <a:t>team</a:t>
            </a:r>
            <a:r>
              <a:rPr spc="-10" dirty="0"/>
              <a:t> </a:t>
            </a:r>
            <a:r>
              <a:rPr spc="175" dirty="0"/>
              <a:t>at</a:t>
            </a:r>
            <a:r>
              <a:rPr spc="-15" dirty="0"/>
              <a:t> </a:t>
            </a:r>
            <a:r>
              <a:rPr spc="-45" dirty="0"/>
              <a:t>RITS.</a:t>
            </a:r>
            <a:r>
              <a:rPr spc="-10" dirty="0"/>
              <a:t> </a:t>
            </a:r>
            <a:r>
              <a:rPr spc="120" dirty="0"/>
              <a:t>They </a:t>
            </a:r>
            <a:r>
              <a:rPr spc="190" dirty="0"/>
              <a:t>listened</a:t>
            </a:r>
            <a:r>
              <a:rPr spc="10" dirty="0"/>
              <a:t> </a:t>
            </a:r>
            <a:r>
              <a:rPr spc="285" dirty="0"/>
              <a:t>to</a:t>
            </a:r>
            <a:r>
              <a:rPr spc="15" dirty="0"/>
              <a:t> </a:t>
            </a:r>
            <a:r>
              <a:rPr spc="145" dirty="0"/>
              <a:t>our</a:t>
            </a:r>
            <a:r>
              <a:rPr spc="15" dirty="0"/>
              <a:t> </a:t>
            </a:r>
            <a:r>
              <a:rPr spc="204" dirty="0"/>
              <a:t>needs</a:t>
            </a:r>
            <a:r>
              <a:rPr spc="15" dirty="0"/>
              <a:t> </a:t>
            </a:r>
            <a:r>
              <a:rPr spc="125" dirty="0"/>
              <a:t>and</a:t>
            </a:r>
            <a:r>
              <a:rPr spc="15" dirty="0"/>
              <a:t> </a:t>
            </a:r>
            <a:r>
              <a:rPr spc="185" dirty="0"/>
              <a:t>delivered</a:t>
            </a:r>
            <a:r>
              <a:rPr spc="15" dirty="0"/>
              <a:t> </a:t>
            </a:r>
            <a:r>
              <a:rPr spc="10" dirty="0"/>
              <a:t>a </a:t>
            </a:r>
            <a:r>
              <a:rPr spc="170" dirty="0"/>
              <a:t>solution</a:t>
            </a:r>
            <a:r>
              <a:rPr spc="15" dirty="0"/>
              <a:t> </a:t>
            </a:r>
            <a:r>
              <a:rPr spc="175" dirty="0"/>
              <a:t>that</a:t>
            </a:r>
            <a:r>
              <a:rPr spc="20" dirty="0"/>
              <a:t> </a:t>
            </a:r>
            <a:r>
              <a:rPr spc="260" dirty="0"/>
              <a:t>exceeded</a:t>
            </a:r>
            <a:r>
              <a:rPr spc="15" dirty="0"/>
              <a:t> </a:t>
            </a:r>
            <a:r>
              <a:rPr spc="145" dirty="0"/>
              <a:t>our</a:t>
            </a:r>
            <a:r>
              <a:rPr spc="20" dirty="0"/>
              <a:t> </a:t>
            </a:r>
            <a:r>
              <a:rPr spc="195" dirty="0"/>
              <a:t>expectations.”</a:t>
            </a:r>
          </a:p>
          <a:p>
            <a:pPr marL="486409">
              <a:lnSpc>
                <a:spcPct val="100000"/>
              </a:lnSpc>
              <a:spcBef>
                <a:spcPts val="2060"/>
              </a:spcBef>
            </a:pPr>
            <a:r>
              <a:rPr sz="3200" b="1" spc="100" dirty="0">
                <a:latin typeface="Arial"/>
                <a:cs typeface="Arial"/>
              </a:rPr>
              <a:t>Isaac</a:t>
            </a:r>
            <a:r>
              <a:rPr sz="3200" b="1" spc="-5" dirty="0">
                <a:latin typeface="Arial"/>
                <a:cs typeface="Arial"/>
              </a:rPr>
              <a:t> </a:t>
            </a:r>
            <a:r>
              <a:rPr sz="3200" b="1" spc="45" dirty="0">
                <a:latin typeface="Arial"/>
                <a:cs typeface="Arial"/>
              </a:rPr>
              <a:t>Sunday</a:t>
            </a:r>
            <a:endParaRPr sz="3200">
              <a:latin typeface="Arial"/>
              <a:cs typeface="Arial"/>
            </a:endParaRPr>
          </a:p>
          <a:p>
            <a:pPr marL="486409">
              <a:lnSpc>
                <a:spcPct val="100000"/>
              </a:lnSpc>
              <a:spcBef>
                <a:spcPts val="1800"/>
              </a:spcBef>
            </a:pPr>
            <a:r>
              <a:rPr sz="2100" dirty="0"/>
              <a:t>CEO</a:t>
            </a:r>
            <a:r>
              <a:rPr sz="2100" spc="30" dirty="0"/>
              <a:t> </a:t>
            </a:r>
            <a:r>
              <a:rPr sz="2100" spc="175" dirty="0"/>
              <a:t>of</a:t>
            </a:r>
            <a:r>
              <a:rPr sz="2100" spc="30" dirty="0"/>
              <a:t> </a:t>
            </a:r>
            <a:r>
              <a:rPr sz="2100" spc="-25" dirty="0"/>
              <a:t>AFA</a:t>
            </a:r>
            <a:endParaRPr sz="21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853212" y="8318283"/>
            <a:ext cx="914400" cy="914400"/>
            <a:chOff x="9853212" y="8318283"/>
            <a:chExt cx="914400" cy="914400"/>
          </a:xfrm>
        </p:grpSpPr>
        <p:sp>
          <p:nvSpPr>
            <p:cNvPr id="3" name="object 3"/>
            <p:cNvSpPr/>
            <p:nvPr/>
          </p:nvSpPr>
          <p:spPr>
            <a:xfrm>
              <a:off x="9853212" y="8318283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914400" h="914400">
                  <a:moveTo>
                    <a:pt x="513667" y="914399"/>
                  </a:moveTo>
                  <a:lnTo>
                    <a:pt x="404268" y="914399"/>
                  </a:lnTo>
                  <a:lnTo>
                    <a:pt x="366465" y="908630"/>
                  </a:lnTo>
                  <a:lnTo>
                    <a:pt x="322478" y="897320"/>
                  </a:lnTo>
                  <a:lnTo>
                    <a:pt x="280308" y="881886"/>
                  </a:lnTo>
                  <a:lnTo>
                    <a:pt x="240186" y="862558"/>
                  </a:lnTo>
                  <a:lnTo>
                    <a:pt x="202343" y="839568"/>
                  </a:lnTo>
                  <a:lnTo>
                    <a:pt x="167009" y="813145"/>
                  </a:lnTo>
                  <a:lnTo>
                    <a:pt x="134415" y="783522"/>
                  </a:lnTo>
                  <a:lnTo>
                    <a:pt x="104791" y="750927"/>
                  </a:lnTo>
                  <a:lnTo>
                    <a:pt x="78369" y="715593"/>
                  </a:lnTo>
                  <a:lnTo>
                    <a:pt x="55379" y="677749"/>
                  </a:lnTo>
                  <a:lnTo>
                    <a:pt x="36051" y="637627"/>
                  </a:lnTo>
                  <a:lnTo>
                    <a:pt x="20617" y="595457"/>
                  </a:lnTo>
                  <a:lnTo>
                    <a:pt x="9307" y="551469"/>
                  </a:lnTo>
                  <a:lnTo>
                    <a:pt x="2352" y="505896"/>
                  </a:lnTo>
                  <a:lnTo>
                    <a:pt x="0" y="459300"/>
                  </a:lnTo>
                  <a:lnTo>
                    <a:pt x="0" y="458632"/>
                  </a:lnTo>
                  <a:lnTo>
                    <a:pt x="2352" y="412038"/>
                  </a:lnTo>
                  <a:lnTo>
                    <a:pt x="9307" y="366465"/>
                  </a:lnTo>
                  <a:lnTo>
                    <a:pt x="20617" y="322479"/>
                  </a:lnTo>
                  <a:lnTo>
                    <a:pt x="36051" y="280309"/>
                  </a:lnTo>
                  <a:lnTo>
                    <a:pt x="55379" y="240188"/>
                  </a:lnTo>
                  <a:lnTo>
                    <a:pt x="78369" y="202344"/>
                  </a:lnTo>
                  <a:lnTo>
                    <a:pt x="104791" y="167010"/>
                  </a:lnTo>
                  <a:lnTo>
                    <a:pt x="134415" y="134416"/>
                  </a:lnTo>
                  <a:lnTo>
                    <a:pt x="167009" y="104793"/>
                  </a:lnTo>
                  <a:lnTo>
                    <a:pt x="202343" y="78370"/>
                  </a:lnTo>
                  <a:lnTo>
                    <a:pt x="240186" y="55380"/>
                  </a:lnTo>
                  <a:lnTo>
                    <a:pt x="280308" y="36052"/>
                  </a:lnTo>
                  <a:lnTo>
                    <a:pt x="322478" y="20618"/>
                  </a:lnTo>
                  <a:lnTo>
                    <a:pt x="366465" y="9308"/>
                  </a:lnTo>
                  <a:lnTo>
                    <a:pt x="412039" y="2353"/>
                  </a:lnTo>
                  <a:lnTo>
                    <a:pt x="458649" y="0"/>
                  </a:lnTo>
                  <a:lnTo>
                    <a:pt x="459288" y="0"/>
                  </a:lnTo>
                  <a:lnTo>
                    <a:pt x="505896" y="2353"/>
                  </a:lnTo>
                  <a:lnTo>
                    <a:pt x="551469" y="9308"/>
                  </a:lnTo>
                  <a:lnTo>
                    <a:pt x="595455" y="20618"/>
                  </a:lnTo>
                  <a:lnTo>
                    <a:pt x="637624" y="36052"/>
                  </a:lnTo>
                  <a:lnTo>
                    <a:pt x="677746" y="55380"/>
                  </a:lnTo>
                  <a:lnTo>
                    <a:pt x="715589" y="78370"/>
                  </a:lnTo>
                  <a:lnTo>
                    <a:pt x="750923" y="104793"/>
                  </a:lnTo>
                  <a:lnTo>
                    <a:pt x="783517" y="134416"/>
                  </a:lnTo>
                  <a:lnTo>
                    <a:pt x="813141" y="167010"/>
                  </a:lnTo>
                  <a:lnTo>
                    <a:pt x="839563" y="202344"/>
                  </a:lnTo>
                  <a:lnTo>
                    <a:pt x="862554" y="240188"/>
                  </a:lnTo>
                  <a:lnTo>
                    <a:pt x="881882" y="280309"/>
                  </a:lnTo>
                  <a:lnTo>
                    <a:pt x="897316" y="322479"/>
                  </a:lnTo>
                  <a:lnTo>
                    <a:pt x="908626" y="366465"/>
                  </a:lnTo>
                  <a:lnTo>
                    <a:pt x="914399" y="404292"/>
                  </a:lnTo>
                  <a:lnTo>
                    <a:pt x="914399" y="513641"/>
                  </a:lnTo>
                  <a:lnTo>
                    <a:pt x="908626" y="551469"/>
                  </a:lnTo>
                  <a:lnTo>
                    <a:pt x="897316" y="595457"/>
                  </a:lnTo>
                  <a:lnTo>
                    <a:pt x="881882" y="637627"/>
                  </a:lnTo>
                  <a:lnTo>
                    <a:pt x="862554" y="677749"/>
                  </a:lnTo>
                  <a:lnTo>
                    <a:pt x="839563" y="715593"/>
                  </a:lnTo>
                  <a:lnTo>
                    <a:pt x="813141" y="750927"/>
                  </a:lnTo>
                  <a:lnTo>
                    <a:pt x="783517" y="783522"/>
                  </a:lnTo>
                  <a:lnTo>
                    <a:pt x="750923" y="813145"/>
                  </a:lnTo>
                  <a:lnTo>
                    <a:pt x="715589" y="839568"/>
                  </a:lnTo>
                  <a:lnTo>
                    <a:pt x="677746" y="862558"/>
                  </a:lnTo>
                  <a:lnTo>
                    <a:pt x="637624" y="881886"/>
                  </a:lnTo>
                  <a:lnTo>
                    <a:pt x="595455" y="897320"/>
                  </a:lnTo>
                  <a:lnTo>
                    <a:pt x="551469" y="908630"/>
                  </a:lnTo>
                  <a:lnTo>
                    <a:pt x="513667" y="914399"/>
                  </a:lnTo>
                  <a:close/>
                </a:path>
              </a:pathLst>
            </a:custGeom>
            <a:solidFill>
              <a:srgbClr val="002F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0040080" y="8505152"/>
              <a:ext cx="544195" cy="543560"/>
            </a:xfrm>
            <a:custGeom>
              <a:avLst/>
              <a:gdLst/>
              <a:ahLst/>
              <a:cxnLst/>
              <a:rect l="l" t="t" r="r" b="b"/>
              <a:pathLst>
                <a:path w="544195" h="543559">
                  <a:moveTo>
                    <a:pt x="272101" y="543559"/>
                  </a:moveTo>
                  <a:lnTo>
                    <a:pt x="223192" y="539749"/>
                  </a:lnTo>
                  <a:lnTo>
                    <a:pt x="177159" y="527049"/>
                  </a:lnTo>
                  <a:lnTo>
                    <a:pt x="134769" y="506729"/>
                  </a:lnTo>
                  <a:lnTo>
                    <a:pt x="96792" y="480059"/>
                  </a:lnTo>
                  <a:lnTo>
                    <a:pt x="63997" y="447039"/>
                  </a:lnTo>
                  <a:lnTo>
                    <a:pt x="37151" y="408939"/>
                  </a:lnTo>
                  <a:lnTo>
                    <a:pt x="17024" y="367029"/>
                  </a:lnTo>
                  <a:lnTo>
                    <a:pt x="4384" y="320039"/>
                  </a:lnTo>
                  <a:lnTo>
                    <a:pt x="0" y="271779"/>
                  </a:lnTo>
                  <a:lnTo>
                    <a:pt x="4384" y="222249"/>
                  </a:lnTo>
                  <a:lnTo>
                    <a:pt x="17023" y="176529"/>
                  </a:lnTo>
                  <a:lnTo>
                    <a:pt x="37150" y="134619"/>
                  </a:lnTo>
                  <a:lnTo>
                    <a:pt x="63996" y="96519"/>
                  </a:lnTo>
                  <a:lnTo>
                    <a:pt x="96791" y="63499"/>
                  </a:lnTo>
                  <a:lnTo>
                    <a:pt x="134768" y="36829"/>
                  </a:lnTo>
                  <a:lnTo>
                    <a:pt x="177157" y="16509"/>
                  </a:lnTo>
                  <a:lnTo>
                    <a:pt x="223191" y="3809"/>
                  </a:lnTo>
                  <a:lnTo>
                    <a:pt x="272101" y="0"/>
                  </a:lnTo>
                  <a:lnTo>
                    <a:pt x="321010" y="3809"/>
                  </a:lnTo>
                  <a:lnTo>
                    <a:pt x="367043" y="16509"/>
                  </a:lnTo>
                  <a:lnTo>
                    <a:pt x="409432" y="36829"/>
                  </a:lnTo>
                  <a:lnTo>
                    <a:pt x="427516" y="49529"/>
                  </a:lnTo>
                  <a:lnTo>
                    <a:pt x="253394" y="49529"/>
                  </a:lnTo>
                  <a:lnTo>
                    <a:pt x="253395" y="50273"/>
                  </a:lnTo>
                  <a:lnTo>
                    <a:pt x="250496" y="52069"/>
                  </a:lnTo>
                  <a:lnTo>
                    <a:pt x="188526" y="52069"/>
                  </a:lnTo>
                  <a:lnTo>
                    <a:pt x="180751" y="54609"/>
                  </a:lnTo>
                  <a:lnTo>
                    <a:pt x="177429" y="57149"/>
                  </a:lnTo>
                  <a:lnTo>
                    <a:pt x="157852" y="66039"/>
                  </a:lnTo>
                  <a:lnTo>
                    <a:pt x="139363" y="77469"/>
                  </a:lnTo>
                  <a:lnTo>
                    <a:pt x="106074" y="105409"/>
                  </a:lnTo>
                  <a:lnTo>
                    <a:pt x="72504" y="147319"/>
                  </a:lnTo>
                  <a:lnTo>
                    <a:pt x="59399" y="173989"/>
                  </a:lnTo>
                  <a:lnTo>
                    <a:pt x="176547" y="173989"/>
                  </a:lnTo>
                  <a:lnTo>
                    <a:pt x="175076" y="179069"/>
                  </a:lnTo>
                  <a:lnTo>
                    <a:pt x="132136" y="179069"/>
                  </a:lnTo>
                  <a:lnTo>
                    <a:pt x="123069" y="182879"/>
                  </a:lnTo>
                  <a:lnTo>
                    <a:pt x="115505" y="186689"/>
                  </a:lnTo>
                  <a:lnTo>
                    <a:pt x="108325" y="189229"/>
                  </a:lnTo>
                  <a:lnTo>
                    <a:pt x="66978" y="215899"/>
                  </a:lnTo>
                  <a:lnTo>
                    <a:pt x="39561" y="252729"/>
                  </a:lnTo>
                  <a:lnTo>
                    <a:pt x="542512" y="252729"/>
                  </a:lnTo>
                  <a:lnTo>
                    <a:pt x="544198" y="271779"/>
                  </a:lnTo>
                  <a:lnTo>
                    <a:pt x="542583" y="289559"/>
                  </a:lnTo>
                  <a:lnTo>
                    <a:pt x="39561" y="289559"/>
                  </a:lnTo>
                  <a:lnTo>
                    <a:pt x="44847" y="299719"/>
                  </a:lnTo>
                  <a:lnTo>
                    <a:pt x="54222" y="313689"/>
                  </a:lnTo>
                  <a:lnTo>
                    <a:pt x="66978" y="326389"/>
                  </a:lnTo>
                  <a:lnTo>
                    <a:pt x="82844" y="339089"/>
                  </a:lnTo>
                  <a:lnTo>
                    <a:pt x="101552" y="349249"/>
                  </a:lnTo>
                  <a:lnTo>
                    <a:pt x="108325" y="353059"/>
                  </a:lnTo>
                  <a:lnTo>
                    <a:pt x="115505" y="356869"/>
                  </a:lnTo>
                  <a:lnTo>
                    <a:pt x="123069" y="359409"/>
                  </a:lnTo>
                  <a:lnTo>
                    <a:pt x="132136" y="363219"/>
                  </a:lnTo>
                  <a:lnTo>
                    <a:pt x="175076" y="363219"/>
                  </a:lnTo>
                  <a:lnTo>
                    <a:pt x="176914" y="369569"/>
                  </a:lnTo>
                  <a:lnTo>
                    <a:pt x="59399" y="369569"/>
                  </a:lnTo>
                  <a:lnTo>
                    <a:pt x="59912" y="372109"/>
                  </a:lnTo>
                  <a:lnTo>
                    <a:pt x="82623" y="410209"/>
                  </a:lnTo>
                  <a:lnTo>
                    <a:pt x="122068" y="452119"/>
                  </a:lnTo>
                  <a:lnTo>
                    <a:pt x="157852" y="476249"/>
                  </a:lnTo>
                  <a:lnTo>
                    <a:pt x="180751" y="487679"/>
                  </a:lnTo>
                  <a:lnTo>
                    <a:pt x="188526" y="491489"/>
                  </a:lnTo>
                  <a:lnTo>
                    <a:pt x="250496" y="491489"/>
                  </a:lnTo>
                  <a:lnTo>
                    <a:pt x="253395" y="493286"/>
                  </a:lnTo>
                  <a:lnTo>
                    <a:pt x="253394" y="494029"/>
                  </a:lnTo>
                  <a:lnTo>
                    <a:pt x="427515" y="494029"/>
                  </a:lnTo>
                  <a:lnTo>
                    <a:pt x="409431" y="506729"/>
                  </a:lnTo>
                  <a:lnTo>
                    <a:pt x="367042" y="527049"/>
                  </a:lnTo>
                  <a:lnTo>
                    <a:pt x="321009" y="539749"/>
                  </a:lnTo>
                  <a:lnTo>
                    <a:pt x="272101" y="543559"/>
                  </a:lnTo>
                  <a:close/>
                </a:path>
                <a:path w="544195" h="543559">
                  <a:moveTo>
                    <a:pt x="287800" y="119379"/>
                  </a:moveTo>
                  <a:lnTo>
                    <a:pt x="256401" y="119379"/>
                  </a:lnTo>
                  <a:lnTo>
                    <a:pt x="253432" y="116839"/>
                  </a:lnTo>
                  <a:lnTo>
                    <a:pt x="253401" y="50270"/>
                  </a:lnTo>
                  <a:lnTo>
                    <a:pt x="254595" y="49529"/>
                  </a:lnTo>
                  <a:lnTo>
                    <a:pt x="289606" y="49529"/>
                  </a:lnTo>
                  <a:lnTo>
                    <a:pt x="290800" y="50270"/>
                  </a:lnTo>
                  <a:lnTo>
                    <a:pt x="290766" y="116839"/>
                  </a:lnTo>
                  <a:lnTo>
                    <a:pt x="287800" y="119379"/>
                  </a:lnTo>
                  <a:close/>
                </a:path>
                <a:path w="544195" h="543559">
                  <a:moveTo>
                    <a:pt x="391697" y="124459"/>
                  </a:moveTo>
                  <a:lnTo>
                    <a:pt x="351222" y="124459"/>
                  </a:lnTo>
                  <a:lnTo>
                    <a:pt x="349967" y="119379"/>
                  </a:lnTo>
                  <a:lnTo>
                    <a:pt x="344293" y="107949"/>
                  </a:lnTo>
                  <a:lnTo>
                    <a:pt x="313471" y="66039"/>
                  </a:lnTo>
                  <a:lnTo>
                    <a:pt x="290806" y="50273"/>
                  </a:lnTo>
                  <a:lnTo>
                    <a:pt x="290800" y="49529"/>
                  </a:lnTo>
                  <a:lnTo>
                    <a:pt x="427516" y="49529"/>
                  </a:lnTo>
                  <a:lnTo>
                    <a:pt x="431133" y="52069"/>
                  </a:lnTo>
                  <a:lnTo>
                    <a:pt x="352795" y="52069"/>
                  </a:lnTo>
                  <a:lnTo>
                    <a:pt x="353418" y="53339"/>
                  </a:lnTo>
                  <a:lnTo>
                    <a:pt x="357837" y="59689"/>
                  </a:lnTo>
                  <a:lnTo>
                    <a:pt x="359867" y="63499"/>
                  </a:lnTo>
                  <a:lnTo>
                    <a:pt x="360862" y="64769"/>
                  </a:lnTo>
                  <a:lnTo>
                    <a:pt x="381099" y="99059"/>
                  </a:lnTo>
                  <a:lnTo>
                    <a:pt x="384402" y="105409"/>
                  </a:lnTo>
                  <a:lnTo>
                    <a:pt x="387524" y="113029"/>
                  </a:lnTo>
                  <a:lnTo>
                    <a:pt x="390698" y="121919"/>
                  </a:lnTo>
                  <a:lnTo>
                    <a:pt x="391697" y="124459"/>
                  </a:lnTo>
                  <a:close/>
                </a:path>
                <a:path w="544195" h="543559">
                  <a:moveTo>
                    <a:pt x="176547" y="173989"/>
                  </a:moveTo>
                  <a:lnTo>
                    <a:pt x="59399" y="173989"/>
                  </a:lnTo>
                  <a:lnTo>
                    <a:pt x="62395" y="172719"/>
                  </a:lnTo>
                  <a:lnTo>
                    <a:pt x="69308" y="168909"/>
                  </a:lnTo>
                  <a:lnTo>
                    <a:pt x="74109" y="166369"/>
                  </a:lnTo>
                  <a:lnTo>
                    <a:pt x="79048" y="162559"/>
                  </a:lnTo>
                  <a:lnTo>
                    <a:pt x="84210" y="160019"/>
                  </a:lnTo>
                  <a:lnTo>
                    <a:pt x="123732" y="143509"/>
                  </a:lnTo>
                  <a:lnTo>
                    <a:pt x="150720" y="134619"/>
                  </a:lnTo>
                  <a:lnTo>
                    <a:pt x="148999" y="133349"/>
                  </a:lnTo>
                  <a:lnTo>
                    <a:pt x="153503" y="121919"/>
                  </a:lnTo>
                  <a:lnTo>
                    <a:pt x="156677" y="113029"/>
                  </a:lnTo>
                  <a:lnTo>
                    <a:pt x="159798" y="105409"/>
                  </a:lnTo>
                  <a:lnTo>
                    <a:pt x="163100" y="99059"/>
                  </a:lnTo>
                  <a:lnTo>
                    <a:pt x="166820" y="91439"/>
                  </a:lnTo>
                  <a:lnTo>
                    <a:pt x="170719" y="83819"/>
                  </a:lnTo>
                  <a:lnTo>
                    <a:pt x="174774" y="77469"/>
                  </a:lnTo>
                  <a:lnTo>
                    <a:pt x="178981" y="71119"/>
                  </a:lnTo>
                  <a:lnTo>
                    <a:pt x="183335" y="64769"/>
                  </a:lnTo>
                  <a:lnTo>
                    <a:pt x="184331" y="63499"/>
                  </a:lnTo>
                  <a:lnTo>
                    <a:pt x="186355" y="59689"/>
                  </a:lnTo>
                  <a:lnTo>
                    <a:pt x="190779" y="53339"/>
                  </a:lnTo>
                  <a:lnTo>
                    <a:pt x="191403" y="52069"/>
                  </a:lnTo>
                  <a:lnTo>
                    <a:pt x="250496" y="52069"/>
                  </a:lnTo>
                  <a:lnTo>
                    <a:pt x="219735" y="77469"/>
                  </a:lnTo>
                  <a:lnTo>
                    <a:pt x="194232" y="119379"/>
                  </a:lnTo>
                  <a:lnTo>
                    <a:pt x="192978" y="124459"/>
                  </a:lnTo>
                  <a:lnTo>
                    <a:pt x="391697" y="124459"/>
                  </a:lnTo>
                  <a:lnTo>
                    <a:pt x="395192" y="133349"/>
                  </a:lnTo>
                  <a:lnTo>
                    <a:pt x="393481" y="134619"/>
                  </a:lnTo>
                  <a:lnTo>
                    <a:pt x="405978" y="138429"/>
                  </a:lnTo>
                  <a:lnTo>
                    <a:pt x="420468" y="143509"/>
                  </a:lnTo>
                  <a:lnTo>
                    <a:pt x="434325" y="148589"/>
                  </a:lnTo>
                  <a:lnTo>
                    <a:pt x="447512" y="153669"/>
                  </a:lnTo>
                  <a:lnTo>
                    <a:pt x="452502" y="156209"/>
                  </a:lnTo>
                  <a:lnTo>
                    <a:pt x="252496" y="156209"/>
                  </a:lnTo>
                  <a:lnTo>
                    <a:pt x="240926" y="157479"/>
                  </a:lnTo>
                  <a:lnTo>
                    <a:pt x="229042" y="157479"/>
                  </a:lnTo>
                  <a:lnTo>
                    <a:pt x="207480" y="160019"/>
                  </a:lnTo>
                  <a:lnTo>
                    <a:pt x="195861" y="162559"/>
                  </a:lnTo>
                  <a:lnTo>
                    <a:pt x="186389" y="163829"/>
                  </a:lnTo>
                  <a:lnTo>
                    <a:pt x="180686" y="166369"/>
                  </a:lnTo>
                  <a:lnTo>
                    <a:pt x="177282" y="171449"/>
                  </a:lnTo>
                  <a:lnTo>
                    <a:pt x="176547" y="173989"/>
                  </a:lnTo>
                  <a:close/>
                </a:path>
                <a:path w="544195" h="543559">
                  <a:moveTo>
                    <a:pt x="525955" y="173989"/>
                  </a:moveTo>
                  <a:lnTo>
                    <a:pt x="484796" y="173989"/>
                  </a:lnTo>
                  <a:lnTo>
                    <a:pt x="484285" y="171449"/>
                  </a:lnTo>
                  <a:lnTo>
                    <a:pt x="480676" y="163829"/>
                  </a:lnTo>
                  <a:lnTo>
                    <a:pt x="450370" y="118109"/>
                  </a:lnTo>
                  <a:lnTo>
                    <a:pt x="422134" y="91439"/>
                  </a:lnTo>
                  <a:lnTo>
                    <a:pt x="386347" y="66039"/>
                  </a:lnTo>
                  <a:lnTo>
                    <a:pt x="366766" y="57149"/>
                  </a:lnTo>
                  <a:lnTo>
                    <a:pt x="363447" y="54609"/>
                  </a:lnTo>
                  <a:lnTo>
                    <a:pt x="355672" y="52069"/>
                  </a:lnTo>
                  <a:lnTo>
                    <a:pt x="431133" y="52069"/>
                  </a:lnTo>
                  <a:lnTo>
                    <a:pt x="447409" y="63499"/>
                  </a:lnTo>
                  <a:lnTo>
                    <a:pt x="480204" y="96519"/>
                  </a:lnTo>
                  <a:lnTo>
                    <a:pt x="507049" y="134619"/>
                  </a:lnTo>
                  <a:lnTo>
                    <a:pt x="525955" y="173989"/>
                  </a:lnTo>
                  <a:close/>
                </a:path>
                <a:path w="544195" h="543559">
                  <a:moveTo>
                    <a:pt x="309139" y="120649"/>
                  </a:moveTo>
                  <a:lnTo>
                    <a:pt x="235059" y="120649"/>
                  </a:lnTo>
                  <a:lnTo>
                    <a:pt x="244409" y="119379"/>
                  </a:lnTo>
                  <a:lnTo>
                    <a:pt x="299786" y="119379"/>
                  </a:lnTo>
                  <a:lnTo>
                    <a:pt x="309139" y="120649"/>
                  </a:lnTo>
                  <a:close/>
                </a:path>
                <a:path w="544195" h="543559">
                  <a:moveTo>
                    <a:pt x="347083" y="124459"/>
                  </a:moveTo>
                  <a:lnTo>
                    <a:pt x="197117" y="124459"/>
                  </a:lnTo>
                  <a:lnTo>
                    <a:pt x="207623" y="123189"/>
                  </a:lnTo>
                  <a:lnTo>
                    <a:pt x="225808" y="120649"/>
                  </a:lnTo>
                  <a:lnTo>
                    <a:pt x="318392" y="120649"/>
                  </a:lnTo>
                  <a:lnTo>
                    <a:pt x="336571" y="123189"/>
                  </a:lnTo>
                  <a:lnTo>
                    <a:pt x="347083" y="124459"/>
                  </a:lnTo>
                  <a:close/>
                </a:path>
                <a:path w="544195" h="543559">
                  <a:moveTo>
                    <a:pt x="288818" y="252729"/>
                  </a:moveTo>
                  <a:lnTo>
                    <a:pt x="255377" y="252729"/>
                  </a:lnTo>
                  <a:lnTo>
                    <a:pt x="253508" y="251459"/>
                  </a:lnTo>
                  <a:lnTo>
                    <a:pt x="253454" y="156209"/>
                  </a:lnTo>
                  <a:lnTo>
                    <a:pt x="290747" y="156209"/>
                  </a:lnTo>
                  <a:lnTo>
                    <a:pt x="290690" y="251459"/>
                  </a:lnTo>
                  <a:lnTo>
                    <a:pt x="288818" y="252729"/>
                  </a:lnTo>
                  <a:close/>
                </a:path>
                <a:path w="544195" h="543559">
                  <a:moveTo>
                    <a:pt x="416020" y="252729"/>
                  </a:moveTo>
                  <a:lnTo>
                    <a:pt x="369415" y="252729"/>
                  </a:lnTo>
                  <a:lnTo>
                    <a:pt x="375111" y="251459"/>
                  </a:lnTo>
                  <a:lnTo>
                    <a:pt x="377561" y="246379"/>
                  </a:lnTo>
                  <a:lnTo>
                    <a:pt x="374575" y="208279"/>
                  </a:lnTo>
                  <a:lnTo>
                    <a:pt x="363511" y="166369"/>
                  </a:lnTo>
                  <a:lnTo>
                    <a:pt x="348337" y="162559"/>
                  </a:lnTo>
                  <a:lnTo>
                    <a:pt x="336717" y="160019"/>
                  </a:lnTo>
                  <a:lnTo>
                    <a:pt x="315153" y="157479"/>
                  </a:lnTo>
                  <a:lnTo>
                    <a:pt x="303272" y="157479"/>
                  </a:lnTo>
                  <a:lnTo>
                    <a:pt x="291695" y="156209"/>
                  </a:lnTo>
                  <a:lnTo>
                    <a:pt x="452502" y="156209"/>
                  </a:lnTo>
                  <a:lnTo>
                    <a:pt x="459988" y="160019"/>
                  </a:lnTo>
                  <a:lnTo>
                    <a:pt x="465154" y="162559"/>
                  </a:lnTo>
                  <a:lnTo>
                    <a:pt x="470093" y="166369"/>
                  </a:lnTo>
                  <a:lnTo>
                    <a:pt x="474893" y="168909"/>
                  </a:lnTo>
                  <a:lnTo>
                    <a:pt x="481801" y="172719"/>
                  </a:lnTo>
                  <a:lnTo>
                    <a:pt x="484796" y="173989"/>
                  </a:lnTo>
                  <a:lnTo>
                    <a:pt x="525955" y="173989"/>
                  </a:lnTo>
                  <a:lnTo>
                    <a:pt x="527175" y="176529"/>
                  </a:lnTo>
                  <a:lnTo>
                    <a:pt x="527877" y="179069"/>
                  </a:lnTo>
                  <a:lnTo>
                    <a:pt x="408272" y="179069"/>
                  </a:lnTo>
                  <a:lnTo>
                    <a:pt x="408068" y="184149"/>
                  </a:lnTo>
                  <a:lnTo>
                    <a:pt x="414470" y="228599"/>
                  </a:lnTo>
                  <a:lnTo>
                    <a:pt x="415355" y="241299"/>
                  </a:lnTo>
                  <a:lnTo>
                    <a:pt x="416020" y="252729"/>
                  </a:lnTo>
                  <a:close/>
                </a:path>
                <a:path w="544195" h="543559">
                  <a:moveTo>
                    <a:pt x="174783" y="252729"/>
                  </a:moveTo>
                  <a:lnTo>
                    <a:pt x="128178" y="252729"/>
                  </a:lnTo>
                  <a:lnTo>
                    <a:pt x="128843" y="241299"/>
                  </a:lnTo>
                  <a:lnTo>
                    <a:pt x="134457" y="193039"/>
                  </a:lnTo>
                  <a:lnTo>
                    <a:pt x="136127" y="184149"/>
                  </a:lnTo>
                  <a:lnTo>
                    <a:pt x="135921" y="179069"/>
                  </a:lnTo>
                  <a:lnTo>
                    <a:pt x="175076" y="179069"/>
                  </a:lnTo>
                  <a:lnTo>
                    <a:pt x="174709" y="180339"/>
                  </a:lnTo>
                  <a:lnTo>
                    <a:pt x="171895" y="194309"/>
                  </a:lnTo>
                  <a:lnTo>
                    <a:pt x="169615" y="208279"/>
                  </a:lnTo>
                  <a:lnTo>
                    <a:pt x="167840" y="222249"/>
                  </a:lnTo>
                  <a:lnTo>
                    <a:pt x="166542" y="237489"/>
                  </a:lnTo>
                  <a:lnTo>
                    <a:pt x="166636" y="246379"/>
                  </a:lnTo>
                  <a:lnTo>
                    <a:pt x="169088" y="251459"/>
                  </a:lnTo>
                  <a:lnTo>
                    <a:pt x="174783" y="252729"/>
                  </a:lnTo>
                  <a:close/>
                </a:path>
                <a:path w="544195" h="543559">
                  <a:moveTo>
                    <a:pt x="542512" y="252729"/>
                  </a:moveTo>
                  <a:lnTo>
                    <a:pt x="504637" y="252729"/>
                  </a:lnTo>
                  <a:lnTo>
                    <a:pt x="499348" y="243839"/>
                  </a:lnTo>
                  <a:lnTo>
                    <a:pt x="489971" y="229869"/>
                  </a:lnTo>
                  <a:lnTo>
                    <a:pt x="461350" y="204469"/>
                  </a:lnTo>
                  <a:lnTo>
                    <a:pt x="428687" y="186689"/>
                  </a:lnTo>
                  <a:lnTo>
                    <a:pt x="421126" y="182879"/>
                  </a:lnTo>
                  <a:lnTo>
                    <a:pt x="412057" y="179069"/>
                  </a:lnTo>
                  <a:lnTo>
                    <a:pt x="527877" y="179069"/>
                  </a:lnTo>
                  <a:lnTo>
                    <a:pt x="539814" y="222249"/>
                  </a:lnTo>
                  <a:lnTo>
                    <a:pt x="542512" y="252729"/>
                  </a:lnTo>
                  <a:close/>
                </a:path>
                <a:path w="544195" h="543559">
                  <a:moveTo>
                    <a:pt x="175076" y="363219"/>
                  </a:moveTo>
                  <a:lnTo>
                    <a:pt x="135921" y="363219"/>
                  </a:lnTo>
                  <a:lnTo>
                    <a:pt x="136127" y="359409"/>
                  </a:lnTo>
                  <a:lnTo>
                    <a:pt x="134457" y="350519"/>
                  </a:lnTo>
                  <a:lnTo>
                    <a:pt x="128843" y="300989"/>
                  </a:lnTo>
                  <a:lnTo>
                    <a:pt x="128178" y="289559"/>
                  </a:lnTo>
                  <a:lnTo>
                    <a:pt x="184609" y="289559"/>
                  </a:lnTo>
                  <a:lnTo>
                    <a:pt x="174783" y="290829"/>
                  </a:lnTo>
                  <a:lnTo>
                    <a:pt x="169088" y="292099"/>
                  </a:lnTo>
                  <a:lnTo>
                    <a:pt x="166636" y="297179"/>
                  </a:lnTo>
                  <a:lnTo>
                    <a:pt x="166542" y="306069"/>
                  </a:lnTo>
                  <a:lnTo>
                    <a:pt x="167840" y="321309"/>
                  </a:lnTo>
                  <a:lnTo>
                    <a:pt x="169615" y="335279"/>
                  </a:lnTo>
                  <a:lnTo>
                    <a:pt x="171895" y="347979"/>
                  </a:lnTo>
                  <a:lnTo>
                    <a:pt x="174709" y="361949"/>
                  </a:lnTo>
                  <a:lnTo>
                    <a:pt x="175076" y="363219"/>
                  </a:lnTo>
                  <a:close/>
                </a:path>
                <a:path w="544195" h="543559">
                  <a:moveTo>
                    <a:pt x="290747" y="386079"/>
                  </a:moveTo>
                  <a:lnTo>
                    <a:pt x="253454" y="386079"/>
                  </a:lnTo>
                  <a:lnTo>
                    <a:pt x="253508" y="290829"/>
                  </a:lnTo>
                  <a:lnTo>
                    <a:pt x="255377" y="289559"/>
                  </a:lnTo>
                  <a:lnTo>
                    <a:pt x="288818" y="289559"/>
                  </a:lnTo>
                  <a:lnTo>
                    <a:pt x="290690" y="290829"/>
                  </a:lnTo>
                  <a:lnTo>
                    <a:pt x="290747" y="386079"/>
                  </a:lnTo>
                  <a:close/>
                </a:path>
                <a:path w="544195" h="543559">
                  <a:moveTo>
                    <a:pt x="452502" y="386079"/>
                  </a:moveTo>
                  <a:lnTo>
                    <a:pt x="303272" y="386079"/>
                  </a:lnTo>
                  <a:lnTo>
                    <a:pt x="348337" y="380999"/>
                  </a:lnTo>
                  <a:lnTo>
                    <a:pt x="357808" y="378459"/>
                  </a:lnTo>
                  <a:lnTo>
                    <a:pt x="374575" y="335279"/>
                  </a:lnTo>
                  <a:lnTo>
                    <a:pt x="377649" y="306069"/>
                  </a:lnTo>
                  <a:lnTo>
                    <a:pt x="377561" y="297179"/>
                  </a:lnTo>
                  <a:lnTo>
                    <a:pt x="375111" y="292099"/>
                  </a:lnTo>
                  <a:lnTo>
                    <a:pt x="369415" y="290829"/>
                  </a:lnTo>
                  <a:lnTo>
                    <a:pt x="359586" y="289559"/>
                  </a:lnTo>
                  <a:lnTo>
                    <a:pt x="416020" y="289559"/>
                  </a:lnTo>
                  <a:lnTo>
                    <a:pt x="411693" y="337819"/>
                  </a:lnTo>
                  <a:lnTo>
                    <a:pt x="408068" y="359409"/>
                  </a:lnTo>
                  <a:lnTo>
                    <a:pt x="408272" y="363219"/>
                  </a:lnTo>
                  <a:lnTo>
                    <a:pt x="528199" y="363219"/>
                  </a:lnTo>
                  <a:lnTo>
                    <a:pt x="527175" y="367029"/>
                  </a:lnTo>
                  <a:lnTo>
                    <a:pt x="525955" y="369569"/>
                  </a:lnTo>
                  <a:lnTo>
                    <a:pt x="481801" y="369569"/>
                  </a:lnTo>
                  <a:lnTo>
                    <a:pt x="474893" y="374649"/>
                  </a:lnTo>
                  <a:lnTo>
                    <a:pt x="470093" y="377189"/>
                  </a:lnTo>
                  <a:lnTo>
                    <a:pt x="465154" y="379729"/>
                  </a:lnTo>
                  <a:lnTo>
                    <a:pt x="459988" y="382269"/>
                  </a:lnTo>
                  <a:lnTo>
                    <a:pt x="452502" y="386079"/>
                  </a:lnTo>
                  <a:close/>
                </a:path>
                <a:path w="544195" h="543559">
                  <a:moveTo>
                    <a:pt x="528199" y="363219"/>
                  </a:moveTo>
                  <a:lnTo>
                    <a:pt x="412057" y="363219"/>
                  </a:lnTo>
                  <a:lnTo>
                    <a:pt x="421126" y="359409"/>
                  </a:lnTo>
                  <a:lnTo>
                    <a:pt x="428687" y="356869"/>
                  </a:lnTo>
                  <a:lnTo>
                    <a:pt x="435873" y="353059"/>
                  </a:lnTo>
                  <a:lnTo>
                    <a:pt x="442643" y="349249"/>
                  </a:lnTo>
                  <a:lnTo>
                    <a:pt x="461350" y="339089"/>
                  </a:lnTo>
                  <a:lnTo>
                    <a:pt x="477216" y="326389"/>
                  </a:lnTo>
                  <a:lnTo>
                    <a:pt x="489971" y="313689"/>
                  </a:lnTo>
                  <a:lnTo>
                    <a:pt x="499348" y="299719"/>
                  </a:lnTo>
                  <a:lnTo>
                    <a:pt x="504637" y="289559"/>
                  </a:lnTo>
                  <a:lnTo>
                    <a:pt x="542583" y="289559"/>
                  </a:lnTo>
                  <a:lnTo>
                    <a:pt x="539814" y="320039"/>
                  </a:lnTo>
                  <a:lnTo>
                    <a:pt x="528199" y="363219"/>
                  </a:lnTo>
                  <a:close/>
                </a:path>
                <a:path w="544195" h="543559">
                  <a:moveTo>
                    <a:pt x="393481" y="408939"/>
                  </a:moveTo>
                  <a:lnTo>
                    <a:pt x="150720" y="408939"/>
                  </a:lnTo>
                  <a:lnTo>
                    <a:pt x="138223" y="405129"/>
                  </a:lnTo>
                  <a:lnTo>
                    <a:pt x="123732" y="400049"/>
                  </a:lnTo>
                  <a:lnTo>
                    <a:pt x="109873" y="394969"/>
                  </a:lnTo>
                  <a:lnTo>
                    <a:pt x="96685" y="388619"/>
                  </a:lnTo>
                  <a:lnTo>
                    <a:pt x="84210" y="382269"/>
                  </a:lnTo>
                  <a:lnTo>
                    <a:pt x="79048" y="379729"/>
                  </a:lnTo>
                  <a:lnTo>
                    <a:pt x="74109" y="377189"/>
                  </a:lnTo>
                  <a:lnTo>
                    <a:pt x="69308" y="374649"/>
                  </a:lnTo>
                  <a:lnTo>
                    <a:pt x="62395" y="369569"/>
                  </a:lnTo>
                  <a:lnTo>
                    <a:pt x="176914" y="369569"/>
                  </a:lnTo>
                  <a:lnTo>
                    <a:pt x="177282" y="370839"/>
                  </a:lnTo>
                  <a:lnTo>
                    <a:pt x="180686" y="375919"/>
                  </a:lnTo>
                  <a:lnTo>
                    <a:pt x="186389" y="378459"/>
                  </a:lnTo>
                  <a:lnTo>
                    <a:pt x="195861" y="380999"/>
                  </a:lnTo>
                  <a:lnTo>
                    <a:pt x="240926" y="386079"/>
                  </a:lnTo>
                  <a:lnTo>
                    <a:pt x="452502" y="386079"/>
                  </a:lnTo>
                  <a:lnTo>
                    <a:pt x="447512" y="388619"/>
                  </a:lnTo>
                  <a:lnTo>
                    <a:pt x="434325" y="394969"/>
                  </a:lnTo>
                  <a:lnTo>
                    <a:pt x="420468" y="400049"/>
                  </a:lnTo>
                  <a:lnTo>
                    <a:pt x="405978" y="405129"/>
                  </a:lnTo>
                  <a:lnTo>
                    <a:pt x="393481" y="408939"/>
                  </a:lnTo>
                  <a:close/>
                </a:path>
                <a:path w="544195" h="543559">
                  <a:moveTo>
                    <a:pt x="431132" y="491489"/>
                  </a:moveTo>
                  <a:lnTo>
                    <a:pt x="355672" y="491489"/>
                  </a:lnTo>
                  <a:lnTo>
                    <a:pt x="363447" y="487679"/>
                  </a:lnTo>
                  <a:lnTo>
                    <a:pt x="366766" y="486409"/>
                  </a:lnTo>
                  <a:lnTo>
                    <a:pt x="386347" y="476249"/>
                  </a:lnTo>
                  <a:lnTo>
                    <a:pt x="422134" y="452119"/>
                  </a:lnTo>
                  <a:lnTo>
                    <a:pt x="450370" y="424179"/>
                  </a:lnTo>
                  <a:lnTo>
                    <a:pt x="480676" y="379729"/>
                  </a:lnTo>
                  <a:lnTo>
                    <a:pt x="484796" y="369569"/>
                  </a:lnTo>
                  <a:lnTo>
                    <a:pt x="525955" y="369569"/>
                  </a:lnTo>
                  <a:lnTo>
                    <a:pt x="507048" y="408939"/>
                  </a:lnTo>
                  <a:lnTo>
                    <a:pt x="480203" y="447039"/>
                  </a:lnTo>
                  <a:lnTo>
                    <a:pt x="447407" y="480059"/>
                  </a:lnTo>
                  <a:lnTo>
                    <a:pt x="431132" y="491489"/>
                  </a:lnTo>
                  <a:close/>
                </a:path>
                <a:path w="544195" h="543559">
                  <a:moveTo>
                    <a:pt x="250496" y="491489"/>
                  </a:moveTo>
                  <a:lnTo>
                    <a:pt x="191403" y="491489"/>
                  </a:lnTo>
                  <a:lnTo>
                    <a:pt x="190779" y="488949"/>
                  </a:lnTo>
                  <a:lnTo>
                    <a:pt x="186355" y="482599"/>
                  </a:lnTo>
                  <a:lnTo>
                    <a:pt x="166820" y="450849"/>
                  </a:lnTo>
                  <a:lnTo>
                    <a:pt x="163100" y="444499"/>
                  </a:lnTo>
                  <a:lnTo>
                    <a:pt x="159798" y="436879"/>
                  </a:lnTo>
                  <a:lnTo>
                    <a:pt x="156677" y="429259"/>
                  </a:lnTo>
                  <a:lnTo>
                    <a:pt x="153503" y="421639"/>
                  </a:lnTo>
                  <a:lnTo>
                    <a:pt x="148999" y="408939"/>
                  </a:lnTo>
                  <a:lnTo>
                    <a:pt x="395192" y="408939"/>
                  </a:lnTo>
                  <a:lnTo>
                    <a:pt x="392046" y="417829"/>
                  </a:lnTo>
                  <a:lnTo>
                    <a:pt x="197117" y="417829"/>
                  </a:lnTo>
                  <a:lnTo>
                    <a:pt x="192978" y="419099"/>
                  </a:lnTo>
                  <a:lnTo>
                    <a:pt x="219735" y="464819"/>
                  </a:lnTo>
                  <a:lnTo>
                    <a:pt x="242297" y="486409"/>
                  </a:lnTo>
                  <a:lnTo>
                    <a:pt x="250496" y="491489"/>
                  </a:lnTo>
                  <a:close/>
                </a:path>
                <a:path w="544195" h="543559">
                  <a:moveTo>
                    <a:pt x="336571" y="420369"/>
                  </a:moveTo>
                  <a:lnTo>
                    <a:pt x="207623" y="420369"/>
                  </a:lnTo>
                  <a:lnTo>
                    <a:pt x="197117" y="417829"/>
                  </a:lnTo>
                  <a:lnTo>
                    <a:pt x="347083" y="417829"/>
                  </a:lnTo>
                  <a:lnTo>
                    <a:pt x="336571" y="420369"/>
                  </a:lnTo>
                  <a:close/>
                </a:path>
                <a:path w="544195" h="543559">
                  <a:moveTo>
                    <a:pt x="427515" y="494029"/>
                  </a:moveTo>
                  <a:lnTo>
                    <a:pt x="290800" y="494029"/>
                  </a:lnTo>
                  <a:lnTo>
                    <a:pt x="290806" y="493286"/>
                  </a:lnTo>
                  <a:lnTo>
                    <a:pt x="301901" y="486409"/>
                  </a:lnTo>
                  <a:lnTo>
                    <a:pt x="313471" y="476249"/>
                  </a:lnTo>
                  <a:lnTo>
                    <a:pt x="344293" y="434339"/>
                  </a:lnTo>
                  <a:lnTo>
                    <a:pt x="351222" y="419099"/>
                  </a:lnTo>
                  <a:lnTo>
                    <a:pt x="347083" y="417829"/>
                  </a:lnTo>
                  <a:lnTo>
                    <a:pt x="392046" y="417829"/>
                  </a:lnTo>
                  <a:lnTo>
                    <a:pt x="390698" y="421639"/>
                  </a:lnTo>
                  <a:lnTo>
                    <a:pt x="387524" y="429259"/>
                  </a:lnTo>
                  <a:lnTo>
                    <a:pt x="384402" y="436879"/>
                  </a:lnTo>
                  <a:lnTo>
                    <a:pt x="381099" y="444499"/>
                  </a:lnTo>
                  <a:lnTo>
                    <a:pt x="377381" y="450849"/>
                  </a:lnTo>
                  <a:lnTo>
                    <a:pt x="373481" y="458469"/>
                  </a:lnTo>
                  <a:lnTo>
                    <a:pt x="369424" y="466089"/>
                  </a:lnTo>
                  <a:lnTo>
                    <a:pt x="365216" y="472439"/>
                  </a:lnTo>
                  <a:lnTo>
                    <a:pt x="360862" y="478789"/>
                  </a:lnTo>
                  <a:lnTo>
                    <a:pt x="357837" y="482599"/>
                  </a:lnTo>
                  <a:lnTo>
                    <a:pt x="353418" y="488949"/>
                  </a:lnTo>
                  <a:lnTo>
                    <a:pt x="352795" y="491489"/>
                  </a:lnTo>
                  <a:lnTo>
                    <a:pt x="431132" y="491489"/>
                  </a:lnTo>
                  <a:lnTo>
                    <a:pt x="427515" y="494029"/>
                  </a:lnTo>
                  <a:close/>
                </a:path>
                <a:path w="544195" h="543559">
                  <a:moveTo>
                    <a:pt x="309139" y="422909"/>
                  </a:moveTo>
                  <a:lnTo>
                    <a:pt x="235059" y="422909"/>
                  </a:lnTo>
                  <a:lnTo>
                    <a:pt x="216661" y="420369"/>
                  </a:lnTo>
                  <a:lnTo>
                    <a:pt x="327538" y="420369"/>
                  </a:lnTo>
                  <a:lnTo>
                    <a:pt x="309139" y="422909"/>
                  </a:lnTo>
                  <a:close/>
                </a:path>
                <a:path w="544195" h="543559">
                  <a:moveTo>
                    <a:pt x="289606" y="494029"/>
                  </a:moveTo>
                  <a:lnTo>
                    <a:pt x="254595" y="494029"/>
                  </a:lnTo>
                  <a:lnTo>
                    <a:pt x="253401" y="493289"/>
                  </a:lnTo>
                  <a:lnTo>
                    <a:pt x="253432" y="425449"/>
                  </a:lnTo>
                  <a:lnTo>
                    <a:pt x="256401" y="424179"/>
                  </a:lnTo>
                  <a:lnTo>
                    <a:pt x="244409" y="422909"/>
                  </a:lnTo>
                  <a:lnTo>
                    <a:pt x="299786" y="422909"/>
                  </a:lnTo>
                  <a:lnTo>
                    <a:pt x="287800" y="424179"/>
                  </a:lnTo>
                  <a:lnTo>
                    <a:pt x="290766" y="425449"/>
                  </a:lnTo>
                  <a:lnTo>
                    <a:pt x="290800" y="493289"/>
                  </a:lnTo>
                  <a:lnTo>
                    <a:pt x="289606" y="49402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9853212" y="5632119"/>
            <a:ext cx="914400" cy="914400"/>
            <a:chOff x="9853212" y="5632119"/>
            <a:chExt cx="914400" cy="914400"/>
          </a:xfrm>
        </p:grpSpPr>
        <p:sp>
          <p:nvSpPr>
            <p:cNvPr id="6" name="object 6"/>
            <p:cNvSpPr/>
            <p:nvPr/>
          </p:nvSpPr>
          <p:spPr>
            <a:xfrm>
              <a:off x="9853212" y="5632119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914400" h="914400">
                  <a:moveTo>
                    <a:pt x="513786" y="914399"/>
                  </a:moveTo>
                  <a:lnTo>
                    <a:pt x="404181" y="914399"/>
                  </a:lnTo>
                  <a:lnTo>
                    <a:pt x="366480" y="908645"/>
                  </a:lnTo>
                  <a:lnTo>
                    <a:pt x="322493" y="897335"/>
                  </a:lnTo>
                  <a:lnTo>
                    <a:pt x="280324" y="881901"/>
                  </a:lnTo>
                  <a:lnTo>
                    <a:pt x="240202" y="862574"/>
                  </a:lnTo>
                  <a:lnTo>
                    <a:pt x="202359" y="839583"/>
                  </a:lnTo>
                  <a:lnTo>
                    <a:pt x="167025" y="813161"/>
                  </a:lnTo>
                  <a:lnTo>
                    <a:pt x="134431" y="783538"/>
                  </a:lnTo>
                  <a:lnTo>
                    <a:pt x="104808" y="750944"/>
                  </a:lnTo>
                  <a:lnTo>
                    <a:pt x="78385" y="715610"/>
                  </a:lnTo>
                  <a:lnTo>
                    <a:pt x="55395" y="677767"/>
                  </a:lnTo>
                  <a:lnTo>
                    <a:pt x="36068" y="637646"/>
                  </a:lnTo>
                  <a:lnTo>
                    <a:pt x="20634" y="595476"/>
                  </a:lnTo>
                  <a:lnTo>
                    <a:pt x="9324" y="551490"/>
                  </a:lnTo>
                  <a:lnTo>
                    <a:pt x="2369" y="505917"/>
                  </a:lnTo>
                  <a:lnTo>
                    <a:pt x="0" y="458997"/>
                  </a:lnTo>
                  <a:lnTo>
                    <a:pt x="2369" y="412059"/>
                  </a:lnTo>
                  <a:lnTo>
                    <a:pt x="9324" y="366486"/>
                  </a:lnTo>
                  <a:lnTo>
                    <a:pt x="20634" y="322499"/>
                  </a:lnTo>
                  <a:lnTo>
                    <a:pt x="36068" y="280329"/>
                  </a:lnTo>
                  <a:lnTo>
                    <a:pt x="55395" y="240207"/>
                  </a:lnTo>
                  <a:lnTo>
                    <a:pt x="78385" y="202363"/>
                  </a:lnTo>
                  <a:lnTo>
                    <a:pt x="104808" y="167029"/>
                  </a:lnTo>
                  <a:lnTo>
                    <a:pt x="134431" y="134434"/>
                  </a:lnTo>
                  <a:lnTo>
                    <a:pt x="167025" y="104810"/>
                  </a:lnTo>
                  <a:lnTo>
                    <a:pt x="202359" y="78388"/>
                  </a:lnTo>
                  <a:lnTo>
                    <a:pt x="240202" y="55397"/>
                  </a:lnTo>
                  <a:lnTo>
                    <a:pt x="280324" y="36069"/>
                  </a:lnTo>
                  <a:lnTo>
                    <a:pt x="322493" y="20635"/>
                  </a:lnTo>
                  <a:lnTo>
                    <a:pt x="366480" y="9324"/>
                  </a:lnTo>
                  <a:lnTo>
                    <a:pt x="412053" y="2369"/>
                  </a:lnTo>
                  <a:lnTo>
                    <a:pt x="458977" y="0"/>
                  </a:lnTo>
                  <a:lnTo>
                    <a:pt x="505911" y="2369"/>
                  </a:lnTo>
                  <a:lnTo>
                    <a:pt x="551484" y="9324"/>
                  </a:lnTo>
                  <a:lnTo>
                    <a:pt x="595470" y="20635"/>
                  </a:lnTo>
                  <a:lnTo>
                    <a:pt x="637640" y="36069"/>
                  </a:lnTo>
                  <a:lnTo>
                    <a:pt x="677762" y="55397"/>
                  </a:lnTo>
                  <a:lnTo>
                    <a:pt x="715605" y="78388"/>
                  </a:lnTo>
                  <a:lnTo>
                    <a:pt x="750939" y="104810"/>
                  </a:lnTo>
                  <a:lnTo>
                    <a:pt x="783533" y="134434"/>
                  </a:lnTo>
                  <a:lnTo>
                    <a:pt x="813156" y="167029"/>
                  </a:lnTo>
                  <a:lnTo>
                    <a:pt x="839578" y="202363"/>
                  </a:lnTo>
                  <a:lnTo>
                    <a:pt x="862568" y="240207"/>
                  </a:lnTo>
                  <a:lnTo>
                    <a:pt x="881896" y="280329"/>
                  </a:lnTo>
                  <a:lnTo>
                    <a:pt x="897330" y="322499"/>
                  </a:lnTo>
                  <a:lnTo>
                    <a:pt x="908640" y="366486"/>
                  </a:lnTo>
                  <a:lnTo>
                    <a:pt x="914399" y="404225"/>
                  </a:lnTo>
                  <a:lnTo>
                    <a:pt x="914399" y="513751"/>
                  </a:lnTo>
                  <a:lnTo>
                    <a:pt x="908640" y="551490"/>
                  </a:lnTo>
                  <a:lnTo>
                    <a:pt x="897330" y="595477"/>
                  </a:lnTo>
                  <a:lnTo>
                    <a:pt x="881896" y="637646"/>
                  </a:lnTo>
                  <a:lnTo>
                    <a:pt x="862568" y="677768"/>
                  </a:lnTo>
                  <a:lnTo>
                    <a:pt x="839578" y="715611"/>
                  </a:lnTo>
                  <a:lnTo>
                    <a:pt x="813156" y="750945"/>
                  </a:lnTo>
                  <a:lnTo>
                    <a:pt x="783533" y="783539"/>
                  </a:lnTo>
                  <a:lnTo>
                    <a:pt x="750939" y="813163"/>
                  </a:lnTo>
                  <a:lnTo>
                    <a:pt x="715605" y="839585"/>
                  </a:lnTo>
                  <a:lnTo>
                    <a:pt x="677762" y="862575"/>
                  </a:lnTo>
                  <a:lnTo>
                    <a:pt x="637640" y="881902"/>
                  </a:lnTo>
                  <a:lnTo>
                    <a:pt x="595470" y="897336"/>
                  </a:lnTo>
                  <a:lnTo>
                    <a:pt x="551484" y="908646"/>
                  </a:lnTo>
                  <a:lnTo>
                    <a:pt x="513786" y="914399"/>
                  </a:lnTo>
                  <a:close/>
                </a:path>
              </a:pathLst>
            </a:custGeom>
            <a:solidFill>
              <a:srgbClr val="002F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0047293" y="5826806"/>
              <a:ext cx="529590" cy="529590"/>
            </a:xfrm>
            <a:custGeom>
              <a:avLst/>
              <a:gdLst/>
              <a:ahLst/>
              <a:cxnLst/>
              <a:rect l="l" t="t" r="r" b="b"/>
              <a:pathLst>
                <a:path w="529590" h="529589">
                  <a:moveTo>
                    <a:pt x="354689" y="529273"/>
                  </a:moveTo>
                  <a:lnTo>
                    <a:pt x="317095" y="522630"/>
                  </a:lnTo>
                  <a:lnTo>
                    <a:pt x="280500" y="508287"/>
                  </a:lnTo>
                  <a:lnTo>
                    <a:pt x="244754" y="487463"/>
                  </a:lnTo>
                  <a:lnTo>
                    <a:pt x="209705" y="461376"/>
                  </a:lnTo>
                  <a:lnTo>
                    <a:pt x="175202" y="431245"/>
                  </a:lnTo>
                  <a:lnTo>
                    <a:pt x="141094" y="398289"/>
                  </a:lnTo>
                  <a:lnTo>
                    <a:pt x="106338" y="362635"/>
                  </a:lnTo>
                  <a:lnTo>
                    <a:pt x="74320" y="326895"/>
                  </a:lnTo>
                  <a:lnTo>
                    <a:pt x="46359" y="290848"/>
                  </a:lnTo>
                  <a:lnTo>
                    <a:pt x="23773" y="254273"/>
                  </a:lnTo>
                  <a:lnTo>
                    <a:pt x="7880" y="216948"/>
                  </a:lnTo>
                  <a:lnTo>
                    <a:pt x="0" y="178654"/>
                  </a:lnTo>
                  <a:lnTo>
                    <a:pt x="1449" y="139170"/>
                  </a:lnTo>
                  <a:lnTo>
                    <a:pt x="13546" y="98273"/>
                  </a:lnTo>
                  <a:lnTo>
                    <a:pt x="37611" y="55743"/>
                  </a:lnTo>
                  <a:lnTo>
                    <a:pt x="74961" y="11360"/>
                  </a:lnTo>
                  <a:lnTo>
                    <a:pt x="93027" y="0"/>
                  </a:lnTo>
                  <a:lnTo>
                    <a:pt x="106133" y="29"/>
                  </a:lnTo>
                  <a:lnTo>
                    <a:pt x="119302" y="10618"/>
                  </a:lnTo>
                  <a:lnTo>
                    <a:pt x="137494" y="36233"/>
                  </a:lnTo>
                  <a:lnTo>
                    <a:pt x="152224" y="57133"/>
                  </a:lnTo>
                  <a:lnTo>
                    <a:pt x="166984" y="78009"/>
                  </a:lnTo>
                  <a:lnTo>
                    <a:pt x="185266" y="103552"/>
                  </a:lnTo>
                  <a:lnTo>
                    <a:pt x="193690" y="116720"/>
                  </a:lnTo>
                  <a:lnTo>
                    <a:pt x="197532" y="127873"/>
                  </a:lnTo>
                  <a:lnTo>
                    <a:pt x="195755" y="137697"/>
                  </a:lnTo>
                  <a:lnTo>
                    <a:pt x="187321" y="146876"/>
                  </a:lnTo>
                  <a:lnTo>
                    <a:pt x="177793" y="154033"/>
                  </a:lnTo>
                  <a:lnTo>
                    <a:pt x="169049" y="160624"/>
                  </a:lnTo>
                  <a:lnTo>
                    <a:pt x="159528" y="167787"/>
                  </a:lnTo>
                  <a:lnTo>
                    <a:pt x="144144" y="181101"/>
                  </a:lnTo>
                  <a:lnTo>
                    <a:pt x="134587" y="199925"/>
                  </a:lnTo>
                  <a:lnTo>
                    <a:pt x="137986" y="228096"/>
                  </a:lnTo>
                  <a:lnTo>
                    <a:pt x="161468" y="269449"/>
                  </a:lnTo>
                  <a:lnTo>
                    <a:pt x="212162" y="327818"/>
                  </a:lnTo>
                  <a:lnTo>
                    <a:pt x="273365" y="379385"/>
                  </a:lnTo>
                  <a:lnTo>
                    <a:pt x="315816" y="395221"/>
                  </a:lnTo>
                  <a:lnTo>
                    <a:pt x="343814" y="387880"/>
                  </a:lnTo>
                  <a:lnTo>
                    <a:pt x="361655" y="369914"/>
                  </a:lnTo>
                  <a:lnTo>
                    <a:pt x="375409" y="351646"/>
                  </a:lnTo>
                  <a:lnTo>
                    <a:pt x="382563" y="342115"/>
                  </a:lnTo>
                  <a:lnTo>
                    <a:pt x="391747" y="333681"/>
                  </a:lnTo>
                  <a:lnTo>
                    <a:pt x="401573" y="331905"/>
                  </a:lnTo>
                  <a:lnTo>
                    <a:pt x="412725" y="335749"/>
                  </a:lnTo>
                  <a:lnTo>
                    <a:pt x="425887" y="344173"/>
                  </a:lnTo>
                  <a:lnTo>
                    <a:pt x="451433" y="362459"/>
                  </a:lnTo>
                  <a:lnTo>
                    <a:pt x="472310" y="377222"/>
                  </a:lnTo>
                  <a:lnTo>
                    <a:pt x="493209" y="391952"/>
                  </a:lnTo>
                  <a:lnTo>
                    <a:pt x="518821" y="410143"/>
                  </a:lnTo>
                  <a:lnTo>
                    <a:pt x="529411" y="423309"/>
                  </a:lnTo>
                  <a:lnTo>
                    <a:pt x="529441" y="436415"/>
                  </a:lnTo>
                  <a:lnTo>
                    <a:pt x="523977" y="447470"/>
                  </a:lnTo>
                  <a:lnTo>
                    <a:pt x="518085" y="454481"/>
                  </a:lnTo>
                  <a:lnTo>
                    <a:pt x="474981" y="490821"/>
                  </a:lnTo>
                  <a:lnTo>
                    <a:pt x="433481" y="514587"/>
                  </a:lnTo>
                  <a:lnTo>
                    <a:pt x="393434" y="526999"/>
                  </a:lnTo>
                  <a:lnTo>
                    <a:pt x="354689" y="52927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9853212" y="7051446"/>
            <a:ext cx="914400" cy="914400"/>
            <a:chOff x="9853212" y="7051446"/>
            <a:chExt cx="914400" cy="914400"/>
          </a:xfrm>
        </p:grpSpPr>
        <p:sp>
          <p:nvSpPr>
            <p:cNvPr id="9" name="object 9"/>
            <p:cNvSpPr/>
            <p:nvPr/>
          </p:nvSpPr>
          <p:spPr>
            <a:xfrm>
              <a:off x="9853212" y="7051446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914400" h="914400">
                  <a:moveTo>
                    <a:pt x="513789" y="914399"/>
                  </a:moveTo>
                  <a:lnTo>
                    <a:pt x="404175" y="914399"/>
                  </a:lnTo>
                  <a:lnTo>
                    <a:pt x="366481" y="908647"/>
                  </a:lnTo>
                  <a:lnTo>
                    <a:pt x="322494" y="897337"/>
                  </a:lnTo>
                  <a:lnTo>
                    <a:pt x="280325" y="881903"/>
                  </a:lnTo>
                  <a:lnTo>
                    <a:pt x="240203" y="862575"/>
                  </a:lnTo>
                  <a:lnTo>
                    <a:pt x="202360" y="839585"/>
                  </a:lnTo>
                  <a:lnTo>
                    <a:pt x="167026" y="813163"/>
                  </a:lnTo>
                  <a:lnTo>
                    <a:pt x="134432" y="783540"/>
                  </a:lnTo>
                  <a:lnTo>
                    <a:pt x="104808" y="750946"/>
                  </a:lnTo>
                  <a:lnTo>
                    <a:pt x="78386" y="715612"/>
                  </a:lnTo>
                  <a:lnTo>
                    <a:pt x="55396" y="677769"/>
                  </a:lnTo>
                  <a:lnTo>
                    <a:pt x="36068" y="637647"/>
                  </a:lnTo>
                  <a:lnTo>
                    <a:pt x="20634" y="595477"/>
                  </a:lnTo>
                  <a:lnTo>
                    <a:pt x="9324" y="551491"/>
                  </a:lnTo>
                  <a:lnTo>
                    <a:pt x="2369" y="505917"/>
                  </a:lnTo>
                  <a:lnTo>
                    <a:pt x="0" y="458999"/>
                  </a:lnTo>
                  <a:lnTo>
                    <a:pt x="2369" y="412060"/>
                  </a:lnTo>
                  <a:lnTo>
                    <a:pt x="9324" y="366487"/>
                  </a:lnTo>
                  <a:lnTo>
                    <a:pt x="20634" y="322500"/>
                  </a:lnTo>
                  <a:lnTo>
                    <a:pt x="36068" y="280330"/>
                  </a:lnTo>
                  <a:lnTo>
                    <a:pt x="55396" y="240208"/>
                  </a:lnTo>
                  <a:lnTo>
                    <a:pt x="78386" y="202365"/>
                  </a:lnTo>
                  <a:lnTo>
                    <a:pt x="104808" y="167030"/>
                  </a:lnTo>
                  <a:lnTo>
                    <a:pt x="134432" y="134435"/>
                  </a:lnTo>
                  <a:lnTo>
                    <a:pt x="167026" y="104811"/>
                  </a:lnTo>
                  <a:lnTo>
                    <a:pt x="202360" y="78388"/>
                  </a:lnTo>
                  <a:lnTo>
                    <a:pt x="240203" y="55398"/>
                  </a:lnTo>
                  <a:lnTo>
                    <a:pt x="280325" y="36070"/>
                  </a:lnTo>
                  <a:lnTo>
                    <a:pt x="322494" y="20635"/>
                  </a:lnTo>
                  <a:lnTo>
                    <a:pt x="366481" y="9325"/>
                  </a:lnTo>
                  <a:lnTo>
                    <a:pt x="412053" y="2369"/>
                  </a:lnTo>
                  <a:lnTo>
                    <a:pt x="458982" y="0"/>
                  </a:lnTo>
                  <a:lnTo>
                    <a:pt x="505910" y="2369"/>
                  </a:lnTo>
                  <a:lnTo>
                    <a:pt x="551483" y="9325"/>
                  </a:lnTo>
                  <a:lnTo>
                    <a:pt x="595470" y="20635"/>
                  </a:lnTo>
                  <a:lnTo>
                    <a:pt x="637640" y="36070"/>
                  </a:lnTo>
                  <a:lnTo>
                    <a:pt x="677762" y="55398"/>
                  </a:lnTo>
                  <a:lnTo>
                    <a:pt x="715606" y="78388"/>
                  </a:lnTo>
                  <a:lnTo>
                    <a:pt x="750940" y="104811"/>
                  </a:lnTo>
                  <a:lnTo>
                    <a:pt x="783535" y="134435"/>
                  </a:lnTo>
                  <a:lnTo>
                    <a:pt x="813159" y="167030"/>
                  </a:lnTo>
                  <a:lnTo>
                    <a:pt x="839582" y="202365"/>
                  </a:lnTo>
                  <a:lnTo>
                    <a:pt x="862573" y="240208"/>
                  </a:lnTo>
                  <a:lnTo>
                    <a:pt x="881901" y="280330"/>
                  </a:lnTo>
                  <a:lnTo>
                    <a:pt x="897335" y="322500"/>
                  </a:lnTo>
                  <a:lnTo>
                    <a:pt x="908646" y="366487"/>
                  </a:lnTo>
                  <a:lnTo>
                    <a:pt x="914400" y="404187"/>
                  </a:lnTo>
                  <a:lnTo>
                    <a:pt x="914400" y="513790"/>
                  </a:lnTo>
                  <a:lnTo>
                    <a:pt x="908646" y="551491"/>
                  </a:lnTo>
                  <a:lnTo>
                    <a:pt x="897335" y="595477"/>
                  </a:lnTo>
                  <a:lnTo>
                    <a:pt x="881901" y="637647"/>
                  </a:lnTo>
                  <a:lnTo>
                    <a:pt x="862573" y="677769"/>
                  </a:lnTo>
                  <a:lnTo>
                    <a:pt x="839582" y="715612"/>
                  </a:lnTo>
                  <a:lnTo>
                    <a:pt x="813159" y="750946"/>
                  </a:lnTo>
                  <a:lnTo>
                    <a:pt x="783535" y="783540"/>
                  </a:lnTo>
                  <a:lnTo>
                    <a:pt x="750940" y="813163"/>
                  </a:lnTo>
                  <a:lnTo>
                    <a:pt x="715606" y="839585"/>
                  </a:lnTo>
                  <a:lnTo>
                    <a:pt x="677762" y="862575"/>
                  </a:lnTo>
                  <a:lnTo>
                    <a:pt x="637640" y="881903"/>
                  </a:lnTo>
                  <a:lnTo>
                    <a:pt x="595470" y="897337"/>
                  </a:lnTo>
                  <a:lnTo>
                    <a:pt x="551483" y="908647"/>
                  </a:lnTo>
                  <a:lnTo>
                    <a:pt x="513789" y="914399"/>
                  </a:lnTo>
                  <a:close/>
                </a:path>
              </a:pathLst>
            </a:custGeom>
            <a:solidFill>
              <a:srgbClr val="002F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0036766" y="7330500"/>
              <a:ext cx="551180" cy="360045"/>
            </a:xfrm>
            <a:custGeom>
              <a:avLst/>
              <a:gdLst/>
              <a:ahLst/>
              <a:cxnLst/>
              <a:rect l="l" t="t" r="r" b="b"/>
              <a:pathLst>
                <a:path w="551179" h="360045">
                  <a:moveTo>
                    <a:pt x="276169" y="198976"/>
                  </a:moveTo>
                  <a:lnTo>
                    <a:pt x="228021" y="175416"/>
                  </a:lnTo>
                  <a:lnTo>
                    <a:pt x="198970" y="150710"/>
                  </a:lnTo>
                  <a:lnTo>
                    <a:pt x="72749" y="44801"/>
                  </a:lnTo>
                  <a:lnTo>
                    <a:pt x="47493" y="23096"/>
                  </a:lnTo>
                  <a:lnTo>
                    <a:pt x="38477" y="13351"/>
                  </a:lnTo>
                  <a:lnTo>
                    <a:pt x="37134" y="6160"/>
                  </a:lnTo>
                  <a:lnTo>
                    <a:pt x="43465" y="1709"/>
                  </a:lnTo>
                  <a:lnTo>
                    <a:pt x="57471" y="184"/>
                  </a:lnTo>
                  <a:lnTo>
                    <a:pt x="499576" y="0"/>
                  </a:lnTo>
                  <a:lnTo>
                    <a:pt x="511148" y="1810"/>
                  </a:lnTo>
                  <a:lnTo>
                    <a:pt x="515623" y="6425"/>
                  </a:lnTo>
                  <a:lnTo>
                    <a:pt x="514359" y="12582"/>
                  </a:lnTo>
                  <a:lnTo>
                    <a:pt x="508758" y="19029"/>
                  </a:lnTo>
                  <a:lnTo>
                    <a:pt x="350541" y="152304"/>
                  </a:lnTo>
                  <a:lnTo>
                    <a:pt x="321233" y="177300"/>
                  </a:lnTo>
                  <a:lnTo>
                    <a:pt x="320794" y="177714"/>
                  </a:lnTo>
                  <a:lnTo>
                    <a:pt x="308128" y="186991"/>
                  </a:lnTo>
                  <a:lnTo>
                    <a:pt x="296685" y="193659"/>
                  </a:lnTo>
                  <a:lnTo>
                    <a:pt x="286143" y="197673"/>
                  </a:lnTo>
                  <a:lnTo>
                    <a:pt x="276169" y="198976"/>
                  </a:lnTo>
                  <a:close/>
                </a:path>
                <a:path w="551179" h="360045">
                  <a:moveTo>
                    <a:pt x="550866" y="201567"/>
                  </a:moveTo>
                  <a:lnTo>
                    <a:pt x="340413" y="201567"/>
                  </a:lnTo>
                  <a:lnTo>
                    <a:pt x="340880" y="201203"/>
                  </a:lnTo>
                  <a:lnTo>
                    <a:pt x="341315" y="200807"/>
                  </a:lnTo>
                  <a:lnTo>
                    <a:pt x="371008" y="175416"/>
                  </a:lnTo>
                  <a:lnTo>
                    <a:pt x="466527" y="94906"/>
                  </a:lnTo>
                  <a:lnTo>
                    <a:pt x="495633" y="70936"/>
                  </a:lnTo>
                  <a:lnTo>
                    <a:pt x="507877" y="60766"/>
                  </a:lnTo>
                  <a:lnTo>
                    <a:pt x="523301" y="47403"/>
                  </a:lnTo>
                  <a:lnTo>
                    <a:pt x="534109" y="39451"/>
                  </a:lnTo>
                  <a:lnTo>
                    <a:pt x="542862" y="37255"/>
                  </a:lnTo>
                  <a:lnTo>
                    <a:pt x="548726" y="42677"/>
                  </a:lnTo>
                  <a:lnTo>
                    <a:pt x="550866" y="57579"/>
                  </a:lnTo>
                  <a:lnTo>
                    <a:pt x="550866" y="201567"/>
                  </a:lnTo>
                  <a:close/>
                </a:path>
                <a:path w="551179" h="360045">
                  <a:moveTo>
                    <a:pt x="525611" y="359881"/>
                  </a:moveTo>
                  <a:lnTo>
                    <a:pt x="25258" y="359881"/>
                  </a:lnTo>
                  <a:lnTo>
                    <a:pt x="15448" y="357887"/>
                  </a:lnTo>
                  <a:lnTo>
                    <a:pt x="7417" y="352457"/>
                  </a:lnTo>
                  <a:lnTo>
                    <a:pt x="1992" y="344423"/>
                  </a:lnTo>
                  <a:lnTo>
                    <a:pt x="0" y="334613"/>
                  </a:lnTo>
                  <a:lnTo>
                    <a:pt x="0" y="70296"/>
                  </a:lnTo>
                  <a:lnTo>
                    <a:pt x="2605" y="48975"/>
                  </a:lnTo>
                  <a:lnTo>
                    <a:pt x="10455" y="41568"/>
                  </a:lnTo>
                  <a:lnTo>
                    <a:pt x="23597" y="45852"/>
                  </a:lnTo>
                  <a:lnTo>
                    <a:pt x="42080" y="59602"/>
                  </a:lnTo>
                  <a:lnTo>
                    <a:pt x="180400" y="175422"/>
                  </a:lnTo>
                  <a:lnTo>
                    <a:pt x="207892" y="198849"/>
                  </a:lnTo>
                  <a:lnTo>
                    <a:pt x="208642" y="199510"/>
                  </a:lnTo>
                  <a:lnTo>
                    <a:pt x="227401" y="212936"/>
                  </a:lnTo>
                  <a:lnTo>
                    <a:pt x="244331" y="222265"/>
                  </a:lnTo>
                  <a:lnTo>
                    <a:pt x="260370" y="227854"/>
                  </a:lnTo>
                  <a:lnTo>
                    <a:pt x="276052" y="229781"/>
                  </a:lnTo>
                  <a:lnTo>
                    <a:pt x="550866" y="229781"/>
                  </a:lnTo>
                  <a:lnTo>
                    <a:pt x="550866" y="334613"/>
                  </a:lnTo>
                  <a:lnTo>
                    <a:pt x="548872" y="344424"/>
                  </a:lnTo>
                  <a:lnTo>
                    <a:pt x="543444" y="352459"/>
                  </a:lnTo>
                  <a:lnTo>
                    <a:pt x="535413" y="357887"/>
                  </a:lnTo>
                  <a:lnTo>
                    <a:pt x="525611" y="359881"/>
                  </a:lnTo>
                  <a:close/>
                </a:path>
                <a:path w="551179" h="360045">
                  <a:moveTo>
                    <a:pt x="228021" y="175422"/>
                  </a:moveTo>
                  <a:close/>
                </a:path>
                <a:path w="551179" h="360045">
                  <a:moveTo>
                    <a:pt x="550866" y="229781"/>
                  </a:moveTo>
                  <a:lnTo>
                    <a:pt x="276052" y="229781"/>
                  </a:lnTo>
                  <a:lnTo>
                    <a:pt x="291714" y="228067"/>
                  </a:lnTo>
                  <a:lnTo>
                    <a:pt x="307274" y="222732"/>
                  </a:lnTo>
                  <a:lnTo>
                    <a:pt x="323303" y="213857"/>
                  </a:lnTo>
                  <a:lnTo>
                    <a:pt x="340370" y="201521"/>
                  </a:lnTo>
                  <a:lnTo>
                    <a:pt x="330825" y="189433"/>
                  </a:lnTo>
                  <a:lnTo>
                    <a:pt x="340413" y="201567"/>
                  </a:lnTo>
                  <a:lnTo>
                    <a:pt x="550866" y="201567"/>
                  </a:lnTo>
                  <a:lnTo>
                    <a:pt x="550866" y="22978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1" name="object 1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834589" cy="4877500"/>
          </a:xfrm>
          <a:prstGeom prst="rect">
            <a:avLst/>
          </a:prstGeom>
        </p:spPr>
      </p:pic>
      <p:sp>
        <p:nvSpPr>
          <p:cNvPr id="12" name="object 12"/>
          <p:cNvSpPr/>
          <p:nvPr/>
        </p:nvSpPr>
        <p:spPr>
          <a:xfrm>
            <a:off x="1028700" y="5439227"/>
            <a:ext cx="2935605" cy="1357630"/>
          </a:xfrm>
          <a:custGeom>
            <a:avLst/>
            <a:gdLst/>
            <a:ahLst/>
            <a:cxnLst/>
            <a:rect l="l" t="t" r="r" b="b"/>
            <a:pathLst>
              <a:path w="2935604" h="1357629">
                <a:moveTo>
                  <a:pt x="2935536" y="1357332"/>
                </a:moveTo>
                <a:lnTo>
                  <a:pt x="0" y="1357332"/>
                </a:lnTo>
                <a:lnTo>
                  <a:pt x="0" y="0"/>
                </a:lnTo>
                <a:lnTo>
                  <a:pt x="2935536" y="0"/>
                </a:lnTo>
                <a:lnTo>
                  <a:pt x="2935536" y="1357332"/>
                </a:lnTo>
                <a:close/>
              </a:path>
            </a:pathLst>
          </a:custGeom>
          <a:solidFill>
            <a:srgbClr val="00BE6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3" name="object 13"/>
          <p:cNvGrpSpPr/>
          <p:nvPr/>
        </p:nvGrpSpPr>
        <p:grpSpPr>
          <a:xfrm>
            <a:off x="6215" y="7969877"/>
            <a:ext cx="4634865" cy="2319655"/>
            <a:chOff x="6215" y="7969877"/>
            <a:chExt cx="4634865" cy="2319655"/>
          </a:xfrm>
        </p:grpSpPr>
        <p:sp>
          <p:nvSpPr>
            <p:cNvPr id="14" name="object 14"/>
            <p:cNvSpPr/>
            <p:nvPr/>
          </p:nvSpPr>
          <p:spPr>
            <a:xfrm>
              <a:off x="8458" y="10281145"/>
              <a:ext cx="4630420" cy="6350"/>
            </a:xfrm>
            <a:custGeom>
              <a:avLst/>
              <a:gdLst/>
              <a:ahLst/>
              <a:cxnLst/>
              <a:rect l="l" t="t" r="r" b="b"/>
              <a:pathLst>
                <a:path w="4630420" h="6350">
                  <a:moveTo>
                    <a:pt x="2316315" y="5854"/>
                  </a:moveTo>
                  <a:lnTo>
                    <a:pt x="2315476" y="0"/>
                  </a:lnTo>
                  <a:lnTo>
                    <a:pt x="0" y="0"/>
                  </a:lnTo>
                  <a:lnTo>
                    <a:pt x="0" y="5854"/>
                  </a:lnTo>
                  <a:lnTo>
                    <a:pt x="2316315" y="5854"/>
                  </a:lnTo>
                  <a:close/>
                </a:path>
                <a:path w="4630420" h="6350">
                  <a:moveTo>
                    <a:pt x="4630204" y="4216"/>
                  </a:moveTo>
                  <a:lnTo>
                    <a:pt x="2316657" y="4216"/>
                  </a:lnTo>
                  <a:lnTo>
                    <a:pt x="2316429" y="5854"/>
                  </a:lnTo>
                  <a:lnTo>
                    <a:pt x="4630204" y="4216"/>
                  </a:lnTo>
                  <a:close/>
                </a:path>
              </a:pathLst>
            </a:custGeom>
            <a:solidFill>
              <a:srgbClr val="002F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2320253" y="7969877"/>
              <a:ext cx="2320925" cy="2319655"/>
            </a:xfrm>
            <a:custGeom>
              <a:avLst/>
              <a:gdLst/>
              <a:ahLst/>
              <a:cxnLst/>
              <a:rect l="l" t="t" r="r" b="b"/>
              <a:pathLst>
                <a:path w="2320925" h="2319654">
                  <a:moveTo>
                    <a:pt x="2198517" y="2319051"/>
                  </a:moveTo>
                  <a:lnTo>
                    <a:pt x="2145502" y="2318363"/>
                  </a:lnTo>
                  <a:lnTo>
                    <a:pt x="2092586" y="2316370"/>
                  </a:lnTo>
                  <a:lnTo>
                    <a:pt x="2039771" y="2313073"/>
                  </a:lnTo>
                  <a:lnTo>
                    <a:pt x="1987057" y="2308471"/>
                  </a:lnTo>
                  <a:lnTo>
                    <a:pt x="1934443" y="2302565"/>
                  </a:lnTo>
                  <a:lnTo>
                    <a:pt x="1881930" y="2295354"/>
                  </a:lnTo>
                  <a:lnTo>
                    <a:pt x="1725749" y="2266220"/>
                  </a:lnTo>
                  <a:lnTo>
                    <a:pt x="1674142" y="2254007"/>
                  </a:lnTo>
                  <a:lnTo>
                    <a:pt x="1622887" y="2240598"/>
                  </a:lnTo>
                  <a:lnTo>
                    <a:pt x="1571984" y="2225992"/>
                  </a:lnTo>
                  <a:lnTo>
                    <a:pt x="1521433" y="2210189"/>
                  </a:lnTo>
                  <a:lnTo>
                    <a:pt x="1471235" y="2193190"/>
                  </a:lnTo>
                  <a:lnTo>
                    <a:pt x="1421389" y="2174995"/>
                  </a:lnTo>
                  <a:lnTo>
                    <a:pt x="1374006" y="2156445"/>
                  </a:lnTo>
                  <a:lnTo>
                    <a:pt x="1327241" y="2136950"/>
                  </a:lnTo>
                  <a:lnTo>
                    <a:pt x="1281093" y="2116511"/>
                  </a:lnTo>
                  <a:lnTo>
                    <a:pt x="1235562" y="2095126"/>
                  </a:lnTo>
                  <a:lnTo>
                    <a:pt x="1190648" y="2072797"/>
                  </a:lnTo>
                  <a:lnTo>
                    <a:pt x="1146352" y="2049523"/>
                  </a:lnTo>
                  <a:lnTo>
                    <a:pt x="1102674" y="2025304"/>
                  </a:lnTo>
                  <a:lnTo>
                    <a:pt x="1059613" y="2000140"/>
                  </a:lnTo>
                  <a:lnTo>
                    <a:pt x="1017169" y="1974031"/>
                  </a:lnTo>
                  <a:lnTo>
                    <a:pt x="975342" y="1946978"/>
                  </a:lnTo>
                  <a:lnTo>
                    <a:pt x="934133" y="1918979"/>
                  </a:lnTo>
                  <a:lnTo>
                    <a:pt x="893541" y="1890036"/>
                  </a:lnTo>
                  <a:lnTo>
                    <a:pt x="853567" y="1860148"/>
                  </a:lnTo>
                  <a:lnTo>
                    <a:pt x="814210" y="1829314"/>
                  </a:lnTo>
                  <a:lnTo>
                    <a:pt x="775470" y="1797536"/>
                  </a:lnTo>
                  <a:lnTo>
                    <a:pt x="737348" y="1764814"/>
                  </a:lnTo>
                  <a:lnTo>
                    <a:pt x="699843" y="1731146"/>
                  </a:lnTo>
                  <a:lnTo>
                    <a:pt x="662956" y="1696533"/>
                  </a:lnTo>
                  <a:lnTo>
                    <a:pt x="626686" y="1660976"/>
                  </a:lnTo>
                  <a:lnTo>
                    <a:pt x="590442" y="1622429"/>
                  </a:lnTo>
                  <a:lnTo>
                    <a:pt x="555321" y="1583481"/>
                  </a:lnTo>
                  <a:lnTo>
                    <a:pt x="521323" y="1544132"/>
                  </a:lnTo>
                  <a:lnTo>
                    <a:pt x="488448" y="1504381"/>
                  </a:lnTo>
                  <a:lnTo>
                    <a:pt x="456697" y="1464229"/>
                  </a:lnTo>
                  <a:lnTo>
                    <a:pt x="426068" y="1423676"/>
                  </a:lnTo>
                  <a:lnTo>
                    <a:pt x="396563" y="1382721"/>
                  </a:lnTo>
                  <a:lnTo>
                    <a:pt x="368181" y="1341365"/>
                  </a:lnTo>
                  <a:lnTo>
                    <a:pt x="340922" y="1299608"/>
                  </a:lnTo>
                  <a:lnTo>
                    <a:pt x="314786" y="1257449"/>
                  </a:lnTo>
                  <a:lnTo>
                    <a:pt x="289773" y="1214889"/>
                  </a:lnTo>
                  <a:lnTo>
                    <a:pt x="265884" y="1171928"/>
                  </a:lnTo>
                  <a:lnTo>
                    <a:pt x="243117" y="1128565"/>
                  </a:lnTo>
                  <a:lnTo>
                    <a:pt x="221474" y="1084801"/>
                  </a:lnTo>
                  <a:lnTo>
                    <a:pt x="200953" y="1040635"/>
                  </a:lnTo>
                  <a:lnTo>
                    <a:pt x="181556" y="996068"/>
                  </a:lnTo>
                  <a:lnTo>
                    <a:pt x="163282" y="951100"/>
                  </a:lnTo>
                  <a:lnTo>
                    <a:pt x="144842" y="903868"/>
                  </a:lnTo>
                  <a:lnTo>
                    <a:pt x="127503" y="856346"/>
                  </a:lnTo>
                  <a:lnTo>
                    <a:pt x="111265" y="808533"/>
                  </a:lnTo>
                  <a:lnTo>
                    <a:pt x="96130" y="760429"/>
                  </a:lnTo>
                  <a:lnTo>
                    <a:pt x="82096" y="712035"/>
                  </a:lnTo>
                  <a:lnTo>
                    <a:pt x="69164" y="663351"/>
                  </a:lnTo>
                  <a:lnTo>
                    <a:pt x="57334" y="614376"/>
                  </a:lnTo>
                  <a:lnTo>
                    <a:pt x="46605" y="565110"/>
                  </a:lnTo>
                  <a:lnTo>
                    <a:pt x="36978" y="515555"/>
                  </a:lnTo>
                  <a:lnTo>
                    <a:pt x="28453" y="465708"/>
                  </a:lnTo>
                  <a:lnTo>
                    <a:pt x="21030" y="415571"/>
                  </a:lnTo>
                  <a:lnTo>
                    <a:pt x="13908" y="333446"/>
                  </a:lnTo>
                  <a:lnTo>
                    <a:pt x="8244" y="259943"/>
                  </a:lnTo>
                  <a:lnTo>
                    <a:pt x="4038" y="195063"/>
                  </a:lnTo>
                  <a:lnTo>
                    <a:pt x="1290" y="138805"/>
                  </a:lnTo>
                  <a:lnTo>
                    <a:pt x="0" y="91170"/>
                  </a:lnTo>
                  <a:lnTo>
                    <a:pt x="167" y="52157"/>
                  </a:lnTo>
                  <a:lnTo>
                    <a:pt x="1792" y="21767"/>
                  </a:lnTo>
                  <a:lnTo>
                    <a:pt x="4875" y="0"/>
                  </a:lnTo>
                  <a:lnTo>
                    <a:pt x="2320357" y="7"/>
                  </a:lnTo>
                  <a:lnTo>
                    <a:pt x="2320356" y="2315482"/>
                  </a:lnTo>
                  <a:lnTo>
                    <a:pt x="2259446" y="2318162"/>
                  </a:lnTo>
                  <a:lnTo>
                    <a:pt x="2198517" y="2319051"/>
                  </a:lnTo>
                  <a:close/>
                </a:path>
              </a:pathLst>
            </a:custGeom>
            <a:solidFill>
              <a:srgbClr val="00BE6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6215" y="7969877"/>
              <a:ext cx="2319020" cy="2317750"/>
            </a:xfrm>
            <a:custGeom>
              <a:avLst/>
              <a:gdLst/>
              <a:ahLst/>
              <a:cxnLst/>
              <a:rect l="l" t="t" r="r" b="b"/>
              <a:pathLst>
                <a:path w="2319020" h="2317750">
                  <a:moveTo>
                    <a:pt x="2286589" y="2317122"/>
                  </a:moveTo>
                  <a:lnTo>
                    <a:pt x="2090066" y="2317122"/>
                  </a:lnTo>
                  <a:lnTo>
                    <a:pt x="2066412" y="2315266"/>
                  </a:lnTo>
                  <a:lnTo>
                    <a:pt x="2014524" y="2310155"/>
                  </a:lnTo>
                  <a:lnTo>
                    <a:pt x="1954723" y="2303385"/>
                  </a:lnTo>
                  <a:lnTo>
                    <a:pt x="1811378" y="2284867"/>
                  </a:lnTo>
                  <a:lnTo>
                    <a:pt x="1760724" y="2275178"/>
                  </a:lnTo>
                  <a:lnTo>
                    <a:pt x="1710409" y="2264360"/>
                  </a:lnTo>
                  <a:lnTo>
                    <a:pt x="1660432" y="2252412"/>
                  </a:lnTo>
                  <a:lnTo>
                    <a:pt x="1610793" y="2239335"/>
                  </a:lnTo>
                  <a:lnTo>
                    <a:pt x="1561493" y="2225128"/>
                  </a:lnTo>
                  <a:lnTo>
                    <a:pt x="1512531" y="2209792"/>
                  </a:lnTo>
                  <a:lnTo>
                    <a:pt x="1463907" y="2193326"/>
                  </a:lnTo>
                  <a:lnTo>
                    <a:pt x="1415622" y="2175731"/>
                  </a:lnTo>
                  <a:lnTo>
                    <a:pt x="1367675" y="2157007"/>
                  </a:lnTo>
                  <a:lnTo>
                    <a:pt x="1277212" y="2119025"/>
                  </a:lnTo>
                  <a:lnTo>
                    <a:pt x="1234493" y="2099560"/>
                  </a:lnTo>
                  <a:lnTo>
                    <a:pt x="1191910" y="2078756"/>
                  </a:lnTo>
                  <a:lnTo>
                    <a:pt x="1149463" y="2056614"/>
                  </a:lnTo>
                  <a:lnTo>
                    <a:pt x="1107153" y="2033134"/>
                  </a:lnTo>
                  <a:lnTo>
                    <a:pt x="1064979" y="2008315"/>
                  </a:lnTo>
                  <a:lnTo>
                    <a:pt x="1022941" y="1982158"/>
                  </a:lnTo>
                  <a:lnTo>
                    <a:pt x="981039" y="1954663"/>
                  </a:lnTo>
                  <a:lnTo>
                    <a:pt x="939274" y="1925830"/>
                  </a:lnTo>
                  <a:lnTo>
                    <a:pt x="897644" y="1895658"/>
                  </a:lnTo>
                  <a:lnTo>
                    <a:pt x="856151" y="1864148"/>
                  </a:lnTo>
                  <a:lnTo>
                    <a:pt x="814794" y="1831299"/>
                  </a:lnTo>
                  <a:lnTo>
                    <a:pt x="773574" y="1797113"/>
                  </a:lnTo>
                  <a:lnTo>
                    <a:pt x="732489" y="1761588"/>
                  </a:lnTo>
                  <a:lnTo>
                    <a:pt x="691541" y="1724725"/>
                  </a:lnTo>
                  <a:lnTo>
                    <a:pt x="650728" y="1686523"/>
                  </a:lnTo>
                  <a:lnTo>
                    <a:pt x="614933" y="1649604"/>
                  </a:lnTo>
                  <a:lnTo>
                    <a:pt x="580111" y="1612075"/>
                  </a:lnTo>
                  <a:lnTo>
                    <a:pt x="546263" y="1573934"/>
                  </a:lnTo>
                  <a:lnTo>
                    <a:pt x="513388" y="1535183"/>
                  </a:lnTo>
                  <a:lnTo>
                    <a:pt x="481487" y="1495820"/>
                  </a:lnTo>
                  <a:lnTo>
                    <a:pt x="450560" y="1455846"/>
                  </a:lnTo>
                  <a:lnTo>
                    <a:pt x="420606" y="1415262"/>
                  </a:lnTo>
                  <a:lnTo>
                    <a:pt x="391625" y="1374066"/>
                  </a:lnTo>
                  <a:lnTo>
                    <a:pt x="363619" y="1332260"/>
                  </a:lnTo>
                  <a:lnTo>
                    <a:pt x="336586" y="1289842"/>
                  </a:lnTo>
                  <a:lnTo>
                    <a:pt x="310526" y="1246813"/>
                  </a:lnTo>
                  <a:lnTo>
                    <a:pt x="285440" y="1203174"/>
                  </a:lnTo>
                  <a:lnTo>
                    <a:pt x="261328" y="1158923"/>
                  </a:lnTo>
                  <a:lnTo>
                    <a:pt x="238190" y="1114062"/>
                  </a:lnTo>
                  <a:lnTo>
                    <a:pt x="216025" y="1068589"/>
                  </a:lnTo>
                  <a:lnTo>
                    <a:pt x="194833" y="1022506"/>
                  </a:lnTo>
                  <a:lnTo>
                    <a:pt x="174615" y="975811"/>
                  </a:lnTo>
                  <a:lnTo>
                    <a:pt x="155371" y="928506"/>
                  </a:lnTo>
                  <a:lnTo>
                    <a:pt x="137100" y="880589"/>
                  </a:lnTo>
                  <a:lnTo>
                    <a:pt x="119803" y="832062"/>
                  </a:lnTo>
                  <a:lnTo>
                    <a:pt x="104596" y="786118"/>
                  </a:lnTo>
                  <a:lnTo>
                    <a:pt x="90398" y="739918"/>
                  </a:lnTo>
                  <a:lnTo>
                    <a:pt x="77211" y="693460"/>
                  </a:lnTo>
                  <a:lnTo>
                    <a:pt x="65035" y="646744"/>
                  </a:lnTo>
                  <a:lnTo>
                    <a:pt x="53868" y="599772"/>
                  </a:lnTo>
                  <a:lnTo>
                    <a:pt x="43712" y="552542"/>
                  </a:lnTo>
                  <a:lnTo>
                    <a:pt x="34567" y="505055"/>
                  </a:lnTo>
                  <a:lnTo>
                    <a:pt x="10903" y="337733"/>
                  </a:lnTo>
                  <a:lnTo>
                    <a:pt x="6518" y="289589"/>
                  </a:lnTo>
                  <a:lnTo>
                    <a:pt x="3240" y="241411"/>
                  </a:lnTo>
                  <a:lnTo>
                    <a:pt x="1067" y="193198"/>
                  </a:lnTo>
                  <a:lnTo>
                    <a:pt x="0" y="144950"/>
                  </a:lnTo>
                  <a:lnTo>
                    <a:pt x="38" y="96668"/>
                  </a:lnTo>
                  <a:lnTo>
                    <a:pt x="1182" y="48351"/>
                  </a:lnTo>
                  <a:lnTo>
                    <a:pt x="3432" y="0"/>
                  </a:lnTo>
                  <a:lnTo>
                    <a:pt x="2318914" y="0"/>
                  </a:lnTo>
                  <a:lnTo>
                    <a:pt x="2318914" y="2315481"/>
                  </a:lnTo>
                  <a:lnTo>
                    <a:pt x="2287905" y="2317074"/>
                  </a:lnTo>
                  <a:lnTo>
                    <a:pt x="2286589" y="2317122"/>
                  </a:lnTo>
                  <a:close/>
                </a:path>
              </a:pathLst>
            </a:custGeom>
            <a:solidFill>
              <a:srgbClr val="002F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7" name="object 17"/>
          <p:cNvGrpSpPr/>
          <p:nvPr/>
        </p:nvGrpSpPr>
        <p:grpSpPr>
          <a:xfrm>
            <a:off x="0" y="0"/>
            <a:ext cx="3518535" cy="2649855"/>
            <a:chOff x="0" y="0"/>
            <a:chExt cx="3518535" cy="2649855"/>
          </a:xfrm>
        </p:grpSpPr>
        <p:sp>
          <p:nvSpPr>
            <p:cNvPr id="18" name="object 18"/>
            <p:cNvSpPr/>
            <p:nvPr/>
          </p:nvSpPr>
          <p:spPr>
            <a:xfrm>
              <a:off x="0" y="11"/>
              <a:ext cx="3518535" cy="2649855"/>
            </a:xfrm>
            <a:custGeom>
              <a:avLst/>
              <a:gdLst/>
              <a:ahLst/>
              <a:cxnLst/>
              <a:rect l="l" t="t" r="r" b="b"/>
              <a:pathLst>
                <a:path w="3518535" h="2649855">
                  <a:moveTo>
                    <a:pt x="3518458" y="1065009"/>
                  </a:moveTo>
                  <a:lnTo>
                    <a:pt x="3517150" y="1016838"/>
                  </a:lnTo>
                  <a:lnTo>
                    <a:pt x="3514610" y="969314"/>
                  </a:lnTo>
                  <a:lnTo>
                    <a:pt x="3510813" y="921702"/>
                  </a:lnTo>
                  <a:lnTo>
                    <a:pt x="3505771" y="874293"/>
                  </a:lnTo>
                  <a:lnTo>
                    <a:pt x="3499523" y="827074"/>
                  </a:lnTo>
                  <a:lnTo>
                    <a:pt x="3492068" y="780084"/>
                  </a:lnTo>
                  <a:lnTo>
                    <a:pt x="3483432" y="733336"/>
                  </a:lnTo>
                  <a:lnTo>
                    <a:pt x="3473627" y="686841"/>
                  </a:lnTo>
                  <a:lnTo>
                    <a:pt x="3462655" y="640626"/>
                  </a:lnTo>
                  <a:lnTo>
                    <a:pt x="3450564" y="594702"/>
                  </a:lnTo>
                  <a:lnTo>
                    <a:pt x="3437331" y="549097"/>
                  </a:lnTo>
                  <a:lnTo>
                    <a:pt x="3423005" y="503821"/>
                  </a:lnTo>
                  <a:lnTo>
                    <a:pt x="3407575" y="458901"/>
                  </a:lnTo>
                  <a:lnTo>
                    <a:pt x="3391077" y="414337"/>
                  </a:lnTo>
                  <a:lnTo>
                    <a:pt x="3373513" y="370154"/>
                  </a:lnTo>
                  <a:lnTo>
                    <a:pt x="3354908" y="326377"/>
                  </a:lnTo>
                  <a:lnTo>
                    <a:pt x="3335274" y="283032"/>
                  </a:lnTo>
                  <a:lnTo>
                    <a:pt x="3314623" y="240106"/>
                  </a:lnTo>
                  <a:lnTo>
                    <a:pt x="3292970" y="197650"/>
                  </a:lnTo>
                  <a:lnTo>
                    <a:pt x="3270339" y="155663"/>
                  </a:lnTo>
                  <a:lnTo>
                    <a:pt x="3246742" y="114160"/>
                  </a:lnTo>
                  <a:lnTo>
                    <a:pt x="3222193" y="73177"/>
                  </a:lnTo>
                  <a:lnTo>
                    <a:pt x="3196717" y="32715"/>
                  </a:lnTo>
                  <a:lnTo>
                    <a:pt x="3175063" y="0"/>
                  </a:lnTo>
                  <a:lnTo>
                    <a:pt x="2337193" y="0"/>
                  </a:lnTo>
                  <a:lnTo>
                    <a:pt x="509397" y="0"/>
                  </a:lnTo>
                  <a:lnTo>
                    <a:pt x="0" y="0"/>
                  </a:lnTo>
                  <a:lnTo>
                    <a:pt x="0" y="751395"/>
                  </a:lnTo>
                  <a:lnTo>
                    <a:pt x="0" y="1065022"/>
                  </a:lnTo>
                  <a:lnTo>
                    <a:pt x="0" y="1582572"/>
                  </a:lnTo>
                  <a:lnTo>
                    <a:pt x="152" y="1583131"/>
                  </a:lnTo>
                  <a:lnTo>
                    <a:pt x="13652" y="1626844"/>
                  </a:lnTo>
                  <a:lnTo>
                    <a:pt x="28460" y="1669986"/>
                  </a:lnTo>
                  <a:lnTo>
                    <a:pt x="44538" y="1712506"/>
                  </a:lnTo>
                  <a:lnTo>
                    <a:pt x="61874" y="1754390"/>
                  </a:lnTo>
                  <a:lnTo>
                    <a:pt x="80454" y="1795627"/>
                  </a:lnTo>
                  <a:lnTo>
                    <a:pt x="100228" y="1836178"/>
                  </a:lnTo>
                  <a:lnTo>
                    <a:pt x="121196" y="1876031"/>
                  </a:lnTo>
                  <a:lnTo>
                    <a:pt x="143319" y="1915160"/>
                  </a:lnTo>
                  <a:lnTo>
                    <a:pt x="166585" y="1953539"/>
                  </a:lnTo>
                  <a:lnTo>
                    <a:pt x="190969" y="1991144"/>
                  </a:lnTo>
                  <a:lnTo>
                    <a:pt x="216458" y="2027948"/>
                  </a:lnTo>
                  <a:lnTo>
                    <a:pt x="243001" y="2063940"/>
                  </a:lnTo>
                  <a:lnTo>
                    <a:pt x="270598" y="2099094"/>
                  </a:lnTo>
                  <a:lnTo>
                    <a:pt x="299224" y="2133384"/>
                  </a:lnTo>
                  <a:lnTo>
                    <a:pt x="328841" y="2166785"/>
                  </a:lnTo>
                  <a:lnTo>
                    <a:pt x="359448" y="2199271"/>
                  </a:lnTo>
                  <a:lnTo>
                    <a:pt x="391007" y="2230831"/>
                  </a:lnTo>
                  <a:lnTo>
                    <a:pt x="423494" y="2261438"/>
                  </a:lnTo>
                  <a:lnTo>
                    <a:pt x="456895" y="2291054"/>
                  </a:lnTo>
                  <a:lnTo>
                    <a:pt x="491185" y="2319680"/>
                  </a:lnTo>
                  <a:lnTo>
                    <a:pt x="526338" y="2347277"/>
                  </a:lnTo>
                  <a:lnTo>
                    <a:pt x="562330" y="2373820"/>
                  </a:lnTo>
                  <a:lnTo>
                    <a:pt x="599135" y="2399309"/>
                  </a:lnTo>
                  <a:lnTo>
                    <a:pt x="636739" y="2423693"/>
                  </a:lnTo>
                  <a:lnTo>
                    <a:pt x="675119" y="2446959"/>
                  </a:lnTo>
                  <a:lnTo>
                    <a:pt x="714248" y="2469083"/>
                  </a:lnTo>
                  <a:lnTo>
                    <a:pt x="754100" y="2490051"/>
                  </a:lnTo>
                  <a:lnTo>
                    <a:pt x="794651" y="2509824"/>
                  </a:lnTo>
                  <a:lnTo>
                    <a:pt x="835888" y="2528405"/>
                  </a:lnTo>
                  <a:lnTo>
                    <a:pt x="877773" y="2545740"/>
                  </a:lnTo>
                  <a:lnTo>
                    <a:pt x="920292" y="2561818"/>
                  </a:lnTo>
                  <a:lnTo>
                    <a:pt x="963434" y="2576626"/>
                  </a:lnTo>
                  <a:lnTo>
                    <a:pt x="1007148" y="2590127"/>
                  </a:lnTo>
                  <a:lnTo>
                    <a:pt x="1051433" y="2602319"/>
                  </a:lnTo>
                  <a:lnTo>
                    <a:pt x="1096264" y="2613152"/>
                  </a:lnTo>
                  <a:lnTo>
                    <a:pt x="1141615" y="2622613"/>
                  </a:lnTo>
                  <a:lnTo>
                    <a:pt x="1187450" y="2630678"/>
                  </a:lnTo>
                  <a:lnTo>
                    <a:pt x="1233766" y="2637345"/>
                  </a:lnTo>
                  <a:lnTo>
                    <a:pt x="1280541" y="2642552"/>
                  </a:lnTo>
                  <a:lnTo>
                    <a:pt x="1327721" y="2646311"/>
                  </a:lnTo>
                  <a:lnTo>
                    <a:pt x="1375321" y="2648585"/>
                  </a:lnTo>
                  <a:lnTo>
                    <a:pt x="1423314" y="2649347"/>
                  </a:lnTo>
                  <a:lnTo>
                    <a:pt x="1471269" y="2648585"/>
                  </a:lnTo>
                  <a:lnTo>
                    <a:pt x="1518869" y="2646311"/>
                  </a:lnTo>
                  <a:lnTo>
                    <a:pt x="1566062" y="2642552"/>
                  </a:lnTo>
                  <a:lnTo>
                    <a:pt x="1612823" y="2637345"/>
                  </a:lnTo>
                  <a:lnTo>
                    <a:pt x="1659140" y="2630678"/>
                  </a:lnTo>
                  <a:lnTo>
                    <a:pt x="1704975" y="2622613"/>
                  </a:lnTo>
                  <a:lnTo>
                    <a:pt x="1750326" y="2613152"/>
                  </a:lnTo>
                  <a:lnTo>
                    <a:pt x="1795157" y="2602319"/>
                  </a:lnTo>
                  <a:lnTo>
                    <a:pt x="1839442" y="2590127"/>
                  </a:lnTo>
                  <a:lnTo>
                    <a:pt x="1883156" y="2576626"/>
                  </a:lnTo>
                  <a:lnTo>
                    <a:pt x="1926297" y="2561818"/>
                  </a:lnTo>
                  <a:lnTo>
                    <a:pt x="1968817" y="2545740"/>
                  </a:lnTo>
                  <a:lnTo>
                    <a:pt x="2010714" y="2528405"/>
                  </a:lnTo>
                  <a:lnTo>
                    <a:pt x="2051939" y="2509824"/>
                  </a:lnTo>
                  <a:lnTo>
                    <a:pt x="2092490" y="2490051"/>
                  </a:lnTo>
                  <a:lnTo>
                    <a:pt x="2132342" y="2469083"/>
                  </a:lnTo>
                  <a:lnTo>
                    <a:pt x="2171471" y="2446959"/>
                  </a:lnTo>
                  <a:lnTo>
                    <a:pt x="2209850" y="2423693"/>
                  </a:lnTo>
                  <a:lnTo>
                    <a:pt x="2247455" y="2399309"/>
                  </a:lnTo>
                  <a:lnTo>
                    <a:pt x="2284260" y="2373820"/>
                  </a:lnTo>
                  <a:lnTo>
                    <a:pt x="2320252" y="2347277"/>
                  </a:lnTo>
                  <a:lnTo>
                    <a:pt x="2355405" y="2319680"/>
                  </a:lnTo>
                  <a:lnTo>
                    <a:pt x="2389695" y="2291054"/>
                  </a:lnTo>
                  <a:lnTo>
                    <a:pt x="2423096" y="2261438"/>
                  </a:lnTo>
                  <a:lnTo>
                    <a:pt x="2455583" y="2230831"/>
                  </a:lnTo>
                  <a:lnTo>
                    <a:pt x="2487142" y="2199271"/>
                  </a:lnTo>
                  <a:lnTo>
                    <a:pt x="2517749" y="2166785"/>
                  </a:lnTo>
                  <a:lnTo>
                    <a:pt x="2547366" y="2133384"/>
                  </a:lnTo>
                  <a:lnTo>
                    <a:pt x="2575991" y="2099094"/>
                  </a:lnTo>
                  <a:lnTo>
                    <a:pt x="2603589" y="2063940"/>
                  </a:lnTo>
                  <a:lnTo>
                    <a:pt x="2630132" y="2027948"/>
                  </a:lnTo>
                  <a:lnTo>
                    <a:pt x="2655620" y="1991144"/>
                  </a:lnTo>
                  <a:lnTo>
                    <a:pt x="2680004" y="1953539"/>
                  </a:lnTo>
                  <a:lnTo>
                    <a:pt x="2703271" y="1915160"/>
                  </a:lnTo>
                  <a:lnTo>
                    <a:pt x="2725394" y="1876031"/>
                  </a:lnTo>
                  <a:lnTo>
                    <a:pt x="2746362" y="1836178"/>
                  </a:lnTo>
                  <a:lnTo>
                    <a:pt x="2766136" y="1795627"/>
                  </a:lnTo>
                  <a:lnTo>
                    <a:pt x="2784716" y="1754390"/>
                  </a:lnTo>
                  <a:lnTo>
                    <a:pt x="2802051" y="1712506"/>
                  </a:lnTo>
                  <a:lnTo>
                    <a:pt x="2818130" y="1669986"/>
                  </a:lnTo>
                  <a:lnTo>
                    <a:pt x="2832938" y="1626844"/>
                  </a:lnTo>
                  <a:lnTo>
                    <a:pt x="2846451" y="1583131"/>
                  </a:lnTo>
                  <a:lnTo>
                    <a:pt x="2858630" y="1538846"/>
                  </a:lnTo>
                  <a:lnTo>
                    <a:pt x="2869463" y="1494015"/>
                  </a:lnTo>
                  <a:lnTo>
                    <a:pt x="2878925" y="1448663"/>
                  </a:lnTo>
                  <a:lnTo>
                    <a:pt x="2887002" y="1402829"/>
                  </a:lnTo>
                  <a:lnTo>
                    <a:pt x="2893657" y="1356512"/>
                  </a:lnTo>
                  <a:lnTo>
                    <a:pt x="2898864" y="1309738"/>
                  </a:lnTo>
                  <a:lnTo>
                    <a:pt x="2902623" y="1262557"/>
                  </a:lnTo>
                  <a:lnTo>
                    <a:pt x="2904896" y="1214958"/>
                  </a:lnTo>
                  <a:lnTo>
                    <a:pt x="2905658" y="1166977"/>
                  </a:lnTo>
                  <a:lnTo>
                    <a:pt x="2904896" y="1119009"/>
                  </a:lnTo>
                  <a:lnTo>
                    <a:pt x="2902623" y="1071410"/>
                  </a:lnTo>
                  <a:lnTo>
                    <a:pt x="2902102" y="1065022"/>
                  </a:lnTo>
                  <a:lnTo>
                    <a:pt x="3518458" y="1065022"/>
                  </a:lnTo>
                  <a:close/>
                </a:path>
              </a:pathLst>
            </a:custGeom>
            <a:solidFill>
              <a:srgbClr val="002F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2800349" cy="2419349"/>
            </a:xfrm>
            <a:prstGeom prst="rect">
              <a:avLst/>
            </a:prstGeom>
          </p:spPr>
        </p:pic>
      </p:grpSp>
      <p:sp>
        <p:nvSpPr>
          <p:cNvPr id="20" name="object 20"/>
          <p:cNvSpPr txBox="1"/>
          <p:nvPr/>
        </p:nvSpPr>
        <p:spPr>
          <a:xfrm>
            <a:off x="11118293" y="5367103"/>
            <a:ext cx="3171825" cy="1106170"/>
          </a:xfrm>
          <a:prstGeom prst="rect">
            <a:avLst/>
          </a:prstGeom>
        </p:spPr>
        <p:txBody>
          <a:bodyPr vert="horz" wrap="square" lIns="0" tIns="1454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5"/>
              </a:spcBef>
            </a:pPr>
            <a:r>
              <a:rPr sz="2400" spc="85" dirty="0">
                <a:solidFill>
                  <a:srgbClr val="011742"/>
                </a:solidFill>
                <a:latin typeface="Arial"/>
                <a:cs typeface="Arial"/>
              </a:rPr>
              <a:t>Phone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225"/>
              </a:spcBef>
            </a:pPr>
            <a:r>
              <a:rPr sz="2800" spc="195" dirty="0">
                <a:solidFill>
                  <a:srgbClr val="011742"/>
                </a:solidFill>
                <a:latin typeface="Arial"/>
                <a:cs typeface="Arial"/>
              </a:rPr>
              <a:t>+237</a:t>
            </a:r>
            <a:r>
              <a:rPr sz="2800" spc="-15" dirty="0">
                <a:solidFill>
                  <a:srgbClr val="011742"/>
                </a:solidFill>
                <a:latin typeface="Arial"/>
                <a:cs typeface="Arial"/>
              </a:rPr>
              <a:t> </a:t>
            </a:r>
            <a:r>
              <a:rPr sz="2800" spc="265" dirty="0">
                <a:solidFill>
                  <a:srgbClr val="011742"/>
                </a:solidFill>
                <a:latin typeface="Arial"/>
                <a:cs typeface="Arial"/>
              </a:rPr>
              <a:t>683</a:t>
            </a:r>
            <a:r>
              <a:rPr sz="2800" spc="-10" dirty="0">
                <a:solidFill>
                  <a:srgbClr val="011742"/>
                </a:solidFill>
                <a:latin typeface="Arial"/>
                <a:cs typeface="Arial"/>
              </a:rPr>
              <a:t> </a:t>
            </a:r>
            <a:r>
              <a:rPr sz="2800" spc="-135" dirty="0">
                <a:solidFill>
                  <a:srgbClr val="011742"/>
                </a:solidFill>
                <a:latin typeface="Arial"/>
                <a:cs typeface="Arial"/>
              </a:rPr>
              <a:t>511</a:t>
            </a:r>
            <a:r>
              <a:rPr sz="2800" spc="-10" dirty="0">
                <a:solidFill>
                  <a:srgbClr val="011742"/>
                </a:solidFill>
                <a:latin typeface="Arial"/>
                <a:cs typeface="Arial"/>
              </a:rPr>
              <a:t> </a:t>
            </a:r>
            <a:r>
              <a:rPr sz="2800" spc="245" dirty="0">
                <a:solidFill>
                  <a:srgbClr val="011742"/>
                </a:solidFill>
                <a:latin typeface="Arial"/>
                <a:cs typeface="Arial"/>
              </a:rPr>
              <a:t>903</a:t>
            </a:r>
            <a:endParaRPr sz="28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1118293" y="6764875"/>
            <a:ext cx="3171190" cy="2498725"/>
          </a:xfrm>
          <a:prstGeom prst="rect">
            <a:avLst/>
          </a:prstGeom>
        </p:spPr>
        <p:txBody>
          <a:bodyPr vert="horz" wrap="square" lIns="0" tIns="1454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5"/>
              </a:spcBef>
            </a:pPr>
            <a:r>
              <a:rPr sz="2400" spc="50" dirty="0">
                <a:solidFill>
                  <a:srgbClr val="011742"/>
                </a:solidFill>
                <a:latin typeface="Arial"/>
                <a:cs typeface="Arial"/>
              </a:rPr>
              <a:t>Email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225"/>
              </a:spcBef>
            </a:pPr>
            <a:r>
              <a:rPr sz="2800" spc="114" dirty="0">
                <a:solidFill>
                  <a:srgbClr val="011742"/>
                </a:solidFill>
                <a:latin typeface="Arial"/>
                <a:cs typeface="Arial"/>
                <a:hlinkClick r:id="rId4"/>
              </a:rPr>
              <a:t>info@reuelits.com</a:t>
            </a:r>
            <a:endParaRPr sz="2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3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400" spc="175" dirty="0">
                <a:solidFill>
                  <a:srgbClr val="011742"/>
                </a:solidFill>
                <a:latin typeface="Arial"/>
                <a:cs typeface="Arial"/>
              </a:rPr>
              <a:t>Website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220"/>
              </a:spcBef>
            </a:pPr>
            <a:r>
              <a:rPr sz="2800" spc="130" dirty="0">
                <a:solidFill>
                  <a:srgbClr val="011742"/>
                </a:solidFill>
                <a:latin typeface="Arial"/>
                <a:cs typeface="Arial"/>
                <a:hlinkClick r:id="rId5"/>
              </a:rPr>
              <a:t>www.reuelits.com</a:t>
            </a:r>
            <a:endParaRPr sz="28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405912" y="5587700"/>
            <a:ext cx="7337425" cy="1000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400" b="1" spc="100" dirty="0">
                <a:solidFill>
                  <a:srgbClr val="011742"/>
                </a:solidFill>
                <a:latin typeface="Arial"/>
                <a:cs typeface="Arial"/>
              </a:rPr>
              <a:t>Let’s</a:t>
            </a:r>
            <a:r>
              <a:rPr sz="6400" b="1" spc="-150" dirty="0">
                <a:solidFill>
                  <a:srgbClr val="011742"/>
                </a:solidFill>
                <a:latin typeface="Arial"/>
                <a:cs typeface="Arial"/>
              </a:rPr>
              <a:t> </a:t>
            </a:r>
            <a:r>
              <a:rPr sz="6400" b="1" spc="310" dirty="0">
                <a:solidFill>
                  <a:srgbClr val="011742"/>
                </a:solidFill>
                <a:latin typeface="Arial"/>
                <a:cs typeface="Arial"/>
              </a:rPr>
              <a:t>Get</a:t>
            </a:r>
            <a:r>
              <a:rPr sz="6400" b="1" spc="-145" dirty="0">
                <a:solidFill>
                  <a:srgbClr val="011742"/>
                </a:solidFill>
                <a:latin typeface="Arial"/>
                <a:cs typeface="Arial"/>
              </a:rPr>
              <a:t> </a:t>
            </a:r>
            <a:r>
              <a:rPr sz="6400" b="1" dirty="0">
                <a:solidFill>
                  <a:srgbClr val="011742"/>
                </a:solidFill>
                <a:latin typeface="Arial"/>
                <a:cs typeface="Arial"/>
              </a:rPr>
              <a:t>in</a:t>
            </a:r>
            <a:r>
              <a:rPr sz="6400" b="1" spc="-145" dirty="0">
                <a:solidFill>
                  <a:srgbClr val="011742"/>
                </a:solidFill>
                <a:latin typeface="Arial"/>
                <a:cs typeface="Arial"/>
              </a:rPr>
              <a:t> </a:t>
            </a:r>
            <a:r>
              <a:rPr sz="6400" b="1" spc="60" dirty="0">
                <a:solidFill>
                  <a:srgbClr val="011742"/>
                </a:solidFill>
                <a:latin typeface="Arial"/>
                <a:cs typeface="Arial"/>
              </a:rPr>
              <a:t>Touch</a:t>
            </a:r>
            <a:endParaRPr sz="6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43208" y="2559815"/>
            <a:ext cx="7246620" cy="7727315"/>
            <a:chOff x="243208" y="2559815"/>
            <a:chExt cx="7246620" cy="77273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3208" y="3851658"/>
              <a:ext cx="5745860" cy="6435341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481550" y="2559815"/>
              <a:ext cx="3008630" cy="1446530"/>
            </a:xfrm>
            <a:custGeom>
              <a:avLst/>
              <a:gdLst/>
              <a:ahLst/>
              <a:cxnLst/>
              <a:rect l="l" t="t" r="r" b="b"/>
              <a:pathLst>
                <a:path w="3008629" h="1446529">
                  <a:moveTo>
                    <a:pt x="3008270" y="1446283"/>
                  </a:moveTo>
                  <a:lnTo>
                    <a:pt x="0" y="1446283"/>
                  </a:lnTo>
                  <a:lnTo>
                    <a:pt x="1482" y="1398973"/>
                  </a:lnTo>
                  <a:lnTo>
                    <a:pt x="4632" y="1351889"/>
                  </a:lnTo>
                  <a:lnTo>
                    <a:pt x="9421" y="1305065"/>
                  </a:lnTo>
                  <a:lnTo>
                    <a:pt x="15824" y="1258534"/>
                  </a:lnTo>
                  <a:lnTo>
                    <a:pt x="23814" y="1212329"/>
                  </a:lnTo>
                  <a:lnTo>
                    <a:pt x="33363" y="1166482"/>
                  </a:lnTo>
                  <a:lnTo>
                    <a:pt x="44446" y="1121028"/>
                  </a:lnTo>
                  <a:lnTo>
                    <a:pt x="57035" y="1075998"/>
                  </a:lnTo>
                  <a:lnTo>
                    <a:pt x="71105" y="1031427"/>
                  </a:lnTo>
                  <a:lnTo>
                    <a:pt x="86628" y="987347"/>
                  </a:lnTo>
                  <a:lnTo>
                    <a:pt x="103578" y="943791"/>
                  </a:lnTo>
                  <a:lnTo>
                    <a:pt x="121929" y="900793"/>
                  </a:lnTo>
                  <a:lnTo>
                    <a:pt x="141653" y="858385"/>
                  </a:lnTo>
                  <a:lnTo>
                    <a:pt x="162724" y="816601"/>
                  </a:lnTo>
                  <a:lnTo>
                    <a:pt x="185115" y="775474"/>
                  </a:lnTo>
                  <a:lnTo>
                    <a:pt x="208800" y="735036"/>
                  </a:lnTo>
                  <a:lnTo>
                    <a:pt x="233753" y="695321"/>
                  </a:lnTo>
                  <a:lnTo>
                    <a:pt x="259945" y="656362"/>
                  </a:lnTo>
                  <a:lnTo>
                    <a:pt x="287352" y="618192"/>
                  </a:lnTo>
                  <a:lnTo>
                    <a:pt x="315946" y="580844"/>
                  </a:lnTo>
                  <a:lnTo>
                    <a:pt x="345700" y="544351"/>
                  </a:lnTo>
                  <a:lnTo>
                    <a:pt x="376589" y="508747"/>
                  </a:lnTo>
                  <a:lnTo>
                    <a:pt x="408585" y="474064"/>
                  </a:lnTo>
                  <a:lnTo>
                    <a:pt x="441661" y="440335"/>
                  </a:lnTo>
                  <a:lnTo>
                    <a:pt x="475792" y="407593"/>
                  </a:lnTo>
                  <a:lnTo>
                    <a:pt x="510950" y="375872"/>
                  </a:lnTo>
                  <a:lnTo>
                    <a:pt x="547109" y="345205"/>
                  </a:lnTo>
                  <a:lnTo>
                    <a:pt x="584242" y="315625"/>
                  </a:lnTo>
                  <a:lnTo>
                    <a:pt x="622323" y="287164"/>
                  </a:lnTo>
                  <a:lnTo>
                    <a:pt x="661325" y="259856"/>
                  </a:lnTo>
                  <a:lnTo>
                    <a:pt x="701221" y="233734"/>
                  </a:lnTo>
                  <a:lnTo>
                    <a:pt x="741985" y="208831"/>
                  </a:lnTo>
                  <a:lnTo>
                    <a:pt x="783589" y="185180"/>
                  </a:lnTo>
                  <a:lnTo>
                    <a:pt x="826009" y="162815"/>
                  </a:lnTo>
                  <a:lnTo>
                    <a:pt x="869216" y="141767"/>
                  </a:lnTo>
                  <a:lnTo>
                    <a:pt x="913184" y="122071"/>
                  </a:lnTo>
                  <a:lnTo>
                    <a:pt x="957887" y="103760"/>
                  </a:lnTo>
                  <a:lnTo>
                    <a:pt x="1003298" y="86866"/>
                  </a:lnTo>
                  <a:lnTo>
                    <a:pt x="1050054" y="71689"/>
                  </a:lnTo>
                  <a:lnTo>
                    <a:pt x="1097981" y="57692"/>
                  </a:lnTo>
                  <a:lnTo>
                    <a:pt x="1146924" y="44973"/>
                  </a:lnTo>
                  <a:lnTo>
                    <a:pt x="1196728" y="33631"/>
                  </a:lnTo>
                  <a:lnTo>
                    <a:pt x="1247238" y="23765"/>
                  </a:lnTo>
                  <a:lnTo>
                    <a:pt x="1298299" y="15471"/>
                  </a:lnTo>
                  <a:lnTo>
                    <a:pt x="1349755" y="8850"/>
                  </a:lnTo>
                  <a:lnTo>
                    <a:pt x="1401451" y="3999"/>
                  </a:lnTo>
                  <a:lnTo>
                    <a:pt x="1453233" y="1016"/>
                  </a:lnTo>
                  <a:lnTo>
                    <a:pt x="1504945" y="0"/>
                  </a:lnTo>
                  <a:lnTo>
                    <a:pt x="1556371" y="878"/>
                  </a:lnTo>
                  <a:lnTo>
                    <a:pt x="1607368" y="3487"/>
                  </a:lnTo>
                  <a:lnTo>
                    <a:pt x="1657897" y="7788"/>
                  </a:lnTo>
                  <a:lnTo>
                    <a:pt x="1707919" y="13741"/>
                  </a:lnTo>
                  <a:lnTo>
                    <a:pt x="1757396" y="21306"/>
                  </a:lnTo>
                  <a:lnTo>
                    <a:pt x="1806288" y="30445"/>
                  </a:lnTo>
                  <a:lnTo>
                    <a:pt x="1854556" y="41118"/>
                  </a:lnTo>
                  <a:lnTo>
                    <a:pt x="1902162" y="53286"/>
                  </a:lnTo>
                  <a:lnTo>
                    <a:pt x="1949066" y="66910"/>
                  </a:lnTo>
                  <a:lnTo>
                    <a:pt x="1995230" y="81949"/>
                  </a:lnTo>
                  <a:lnTo>
                    <a:pt x="1998481" y="83588"/>
                  </a:lnTo>
                  <a:lnTo>
                    <a:pt x="2001727" y="83588"/>
                  </a:lnTo>
                  <a:lnTo>
                    <a:pt x="2004972" y="85227"/>
                  </a:lnTo>
                  <a:lnTo>
                    <a:pt x="2051102" y="102985"/>
                  </a:lnTo>
                  <a:lnTo>
                    <a:pt x="2096539" y="122216"/>
                  </a:lnTo>
                  <a:lnTo>
                    <a:pt x="2141252" y="142885"/>
                  </a:lnTo>
                  <a:lnTo>
                    <a:pt x="2185210" y="164955"/>
                  </a:lnTo>
                  <a:lnTo>
                    <a:pt x="2228382" y="188391"/>
                  </a:lnTo>
                  <a:lnTo>
                    <a:pt x="2270736" y="213157"/>
                  </a:lnTo>
                  <a:lnTo>
                    <a:pt x="2312241" y="239218"/>
                  </a:lnTo>
                  <a:lnTo>
                    <a:pt x="2352867" y="266538"/>
                  </a:lnTo>
                  <a:lnTo>
                    <a:pt x="2392582" y="295081"/>
                  </a:lnTo>
                  <a:lnTo>
                    <a:pt x="2431355" y="324813"/>
                  </a:lnTo>
                  <a:lnTo>
                    <a:pt x="2469154" y="355696"/>
                  </a:lnTo>
                  <a:lnTo>
                    <a:pt x="2505949" y="387695"/>
                  </a:lnTo>
                  <a:lnTo>
                    <a:pt x="2541709" y="420776"/>
                  </a:lnTo>
                  <a:lnTo>
                    <a:pt x="2576401" y="454901"/>
                  </a:lnTo>
                  <a:lnTo>
                    <a:pt x="2609996" y="490036"/>
                  </a:lnTo>
                  <a:lnTo>
                    <a:pt x="2642462" y="526145"/>
                  </a:lnTo>
                  <a:lnTo>
                    <a:pt x="2673768" y="563193"/>
                  </a:lnTo>
                  <a:lnTo>
                    <a:pt x="2703882" y="601142"/>
                  </a:lnTo>
                  <a:lnTo>
                    <a:pt x="2732774" y="639959"/>
                  </a:lnTo>
                  <a:lnTo>
                    <a:pt x="2760413" y="679607"/>
                  </a:lnTo>
                  <a:lnTo>
                    <a:pt x="2786766" y="720051"/>
                  </a:lnTo>
                  <a:lnTo>
                    <a:pt x="2811804" y="761255"/>
                  </a:lnTo>
                  <a:lnTo>
                    <a:pt x="2835494" y="803183"/>
                  </a:lnTo>
                  <a:lnTo>
                    <a:pt x="2857806" y="845800"/>
                  </a:lnTo>
                  <a:lnTo>
                    <a:pt x="2878709" y="889071"/>
                  </a:lnTo>
                  <a:lnTo>
                    <a:pt x="2898172" y="932958"/>
                  </a:lnTo>
                  <a:lnTo>
                    <a:pt x="2916162" y="977428"/>
                  </a:lnTo>
                  <a:lnTo>
                    <a:pt x="2932650" y="1022444"/>
                  </a:lnTo>
                  <a:lnTo>
                    <a:pt x="2947604" y="1067970"/>
                  </a:lnTo>
                  <a:lnTo>
                    <a:pt x="2960992" y="1113971"/>
                  </a:lnTo>
                  <a:lnTo>
                    <a:pt x="2972784" y="1160412"/>
                  </a:lnTo>
                  <a:lnTo>
                    <a:pt x="2982949" y="1207256"/>
                  </a:lnTo>
                  <a:lnTo>
                    <a:pt x="2991455" y="1254468"/>
                  </a:lnTo>
                  <a:lnTo>
                    <a:pt x="2998272" y="1302012"/>
                  </a:lnTo>
                  <a:lnTo>
                    <a:pt x="3003367" y="1349854"/>
                  </a:lnTo>
                  <a:lnTo>
                    <a:pt x="3006710" y="1397956"/>
                  </a:lnTo>
                  <a:lnTo>
                    <a:pt x="3008270" y="1446278"/>
                  </a:lnTo>
                  <a:close/>
                </a:path>
              </a:pathLst>
            </a:custGeom>
            <a:solidFill>
              <a:srgbClr val="002F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921486" y="3015100"/>
              <a:ext cx="2128520" cy="2128520"/>
            </a:xfrm>
            <a:custGeom>
              <a:avLst/>
              <a:gdLst/>
              <a:ahLst/>
              <a:cxnLst/>
              <a:rect l="l" t="t" r="r" b="b"/>
              <a:pathLst>
                <a:path w="2128520" h="2128520">
                  <a:moveTo>
                    <a:pt x="1064208" y="2128401"/>
                  </a:moveTo>
                  <a:lnTo>
                    <a:pt x="1015487" y="2127306"/>
                  </a:lnTo>
                  <a:lnTo>
                    <a:pt x="967336" y="2124052"/>
                  </a:lnTo>
                  <a:lnTo>
                    <a:pt x="919794" y="2118686"/>
                  </a:lnTo>
                  <a:lnTo>
                    <a:pt x="872908" y="2111255"/>
                  </a:lnTo>
                  <a:lnTo>
                    <a:pt x="826726" y="2101806"/>
                  </a:lnTo>
                  <a:lnTo>
                    <a:pt x="781293" y="2090387"/>
                  </a:lnTo>
                  <a:lnTo>
                    <a:pt x="736657" y="2077043"/>
                  </a:lnTo>
                  <a:lnTo>
                    <a:pt x="692865" y="2061822"/>
                  </a:lnTo>
                  <a:lnTo>
                    <a:pt x="649965" y="2044771"/>
                  </a:lnTo>
                  <a:lnTo>
                    <a:pt x="608002" y="2025936"/>
                  </a:lnTo>
                  <a:lnTo>
                    <a:pt x="567023" y="2005366"/>
                  </a:lnTo>
                  <a:lnTo>
                    <a:pt x="527077" y="1983106"/>
                  </a:lnTo>
                  <a:lnTo>
                    <a:pt x="488209" y="1959204"/>
                  </a:lnTo>
                  <a:lnTo>
                    <a:pt x="450467" y="1933707"/>
                  </a:lnTo>
                  <a:lnTo>
                    <a:pt x="413898" y="1906661"/>
                  </a:lnTo>
                  <a:lnTo>
                    <a:pt x="378549" y="1878114"/>
                  </a:lnTo>
                  <a:lnTo>
                    <a:pt x="344465" y="1848113"/>
                  </a:lnTo>
                  <a:lnTo>
                    <a:pt x="311696" y="1816704"/>
                  </a:lnTo>
                  <a:lnTo>
                    <a:pt x="280287" y="1783934"/>
                  </a:lnTo>
                  <a:lnTo>
                    <a:pt x="250285" y="1749851"/>
                  </a:lnTo>
                  <a:lnTo>
                    <a:pt x="221738" y="1714501"/>
                  </a:lnTo>
                  <a:lnTo>
                    <a:pt x="194693" y="1677932"/>
                  </a:lnTo>
                  <a:lnTo>
                    <a:pt x="169195" y="1640190"/>
                  </a:lnTo>
                  <a:lnTo>
                    <a:pt x="145293" y="1601323"/>
                  </a:lnTo>
                  <a:lnTo>
                    <a:pt x="123034" y="1561376"/>
                  </a:lnTo>
                  <a:lnTo>
                    <a:pt x="102463" y="1520398"/>
                  </a:lnTo>
                  <a:lnTo>
                    <a:pt x="83629" y="1478435"/>
                  </a:lnTo>
                  <a:lnTo>
                    <a:pt x="66578" y="1435534"/>
                  </a:lnTo>
                  <a:lnTo>
                    <a:pt x="51357" y="1391743"/>
                  </a:lnTo>
                  <a:lnTo>
                    <a:pt x="38013" y="1347107"/>
                  </a:lnTo>
                  <a:lnTo>
                    <a:pt x="26593" y="1301674"/>
                  </a:lnTo>
                  <a:lnTo>
                    <a:pt x="17145" y="1255492"/>
                  </a:lnTo>
                  <a:lnTo>
                    <a:pt x="9714" y="1208606"/>
                  </a:lnTo>
                  <a:lnTo>
                    <a:pt x="4348" y="1161064"/>
                  </a:lnTo>
                  <a:lnTo>
                    <a:pt x="1094" y="1112913"/>
                  </a:lnTo>
                  <a:lnTo>
                    <a:pt x="0" y="1064171"/>
                  </a:lnTo>
                  <a:lnTo>
                    <a:pt x="1094" y="1015487"/>
                  </a:lnTo>
                  <a:lnTo>
                    <a:pt x="4348" y="967336"/>
                  </a:lnTo>
                  <a:lnTo>
                    <a:pt x="9714" y="919794"/>
                  </a:lnTo>
                  <a:lnTo>
                    <a:pt x="17145" y="872909"/>
                  </a:lnTo>
                  <a:lnTo>
                    <a:pt x="26593" y="826726"/>
                  </a:lnTo>
                  <a:lnTo>
                    <a:pt x="38013" y="781293"/>
                  </a:lnTo>
                  <a:lnTo>
                    <a:pt x="51357" y="736658"/>
                  </a:lnTo>
                  <a:lnTo>
                    <a:pt x="66578" y="692866"/>
                  </a:lnTo>
                  <a:lnTo>
                    <a:pt x="83629" y="649965"/>
                  </a:lnTo>
                  <a:lnTo>
                    <a:pt x="102463" y="608002"/>
                  </a:lnTo>
                  <a:lnTo>
                    <a:pt x="123034" y="567024"/>
                  </a:lnTo>
                  <a:lnTo>
                    <a:pt x="145293" y="527078"/>
                  </a:lnTo>
                  <a:lnTo>
                    <a:pt x="169195" y="488210"/>
                  </a:lnTo>
                  <a:lnTo>
                    <a:pt x="194693" y="450468"/>
                  </a:lnTo>
                  <a:lnTo>
                    <a:pt x="221738" y="413899"/>
                  </a:lnTo>
                  <a:lnTo>
                    <a:pt x="250285" y="378549"/>
                  </a:lnTo>
                  <a:lnTo>
                    <a:pt x="280287" y="344466"/>
                  </a:lnTo>
                  <a:lnTo>
                    <a:pt x="311696" y="311697"/>
                  </a:lnTo>
                  <a:lnTo>
                    <a:pt x="344465" y="280288"/>
                  </a:lnTo>
                  <a:lnTo>
                    <a:pt x="378549" y="250286"/>
                  </a:lnTo>
                  <a:lnTo>
                    <a:pt x="413898" y="221739"/>
                  </a:lnTo>
                  <a:lnTo>
                    <a:pt x="450467" y="194693"/>
                  </a:lnTo>
                  <a:lnTo>
                    <a:pt x="488209" y="169196"/>
                  </a:lnTo>
                  <a:lnTo>
                    <a:pt x="527077" y="145294"/>
                  </a:lnTo>
                  <a:lnTo>
                    <a:pt x="567023" y="123034"/>
                  </a:lnTo>
                  <a:lnTo>
                    <a:pt x="608002" y="102464"/>
                  </a:lnTo>
                  <a:lnTo>
                    <a:pt x="649965" y="83630"/>
                  </a:lnTo>
                  <a:lnTo>
                    <a:pt x="692865" y="66579"/>
                  </a:lnTo>
                  <a:lnTo>
                    <a:pt x="736657" y="51358"/>
                  </a:lnTo>
                  <a:lnTo>
                    <a:pt x="781293" y="38014"/>
                  </a:lnTo>
                  <a:lnTo>
                    <a:pt x="826726" y="26594"/>
                  </a:lnTo>
                  <a:lnTo>
                    <a:pt x="872908" y="17145"/>
                  </a:lnTo>
                  <a:lnTo>
                    <a:pt x="919794" y="9714"/>
                  </a:lnTo>
                  <a:lnTo>
                    <a:pt x="967336" y="4349"/>
                  </a:lnTo>
                  <a:lnTo>
                    <a:pt x="1015487" y="1095"/>
                  </a:lnTo>
                  <a:lnTo>
                    <a:pt x="1064200" y="0"/>
                  </a:lnTo>
                  <a:lnTo>
                    <a:pt x="1112913" y="1095"/>
                  </a:lnTo>
                  <a:lnTo>
                    <a:pt x="1161064" y="4349"/>
                  </a:lnTo>
                  <a:lnTo>
                    <a:pt x="1208605" y="9714"/>
                  </a:lnTo>
                  <a:lnTo>
                    <a:pt x="1255491" y="17145"/>
                  </a:lnTo>
                  <a:lnTo>
                    <a:pt x="1301674" y="26594"/>
                  </a:lnTo>
                  <a:lnTo>
                    <a:pt x="1347106" y="38014"/>
                  </a:lnTo>
                  <a:lnTo>
                    <a:pt x="1391742" y="51358"/>
                  </a:lnTo>
                  <a:lnTo>
                    <a:pt x="1435534" y="66579"/>
                  </a:lnTo>
                  <a:lnTo>
                    <a:pt x="1478435" y="83630"/>
                  </a:lnTo>
                  <a:lnTo>
                    <a:pt x="1520397" y="102464"/>
                  </a:lnTo>
                  <a:lnTo>
                    <a:pt x="1561376" y="123034"/>
                  </a:lnTo>
                  <a:lnTo>
                    <a:pt x="1601322" y="145294"/>
                  </a:lnTo>
                  <a:lnTo>
                    <a:pt x="1640190" y="169196"/>
                  </a:lnTo>
                  <a:lnTo>
                    <a:pt x="1677932" y="194693"/>
                  </a:lnTo>
                  <a:lnTo>
                    <a:pt x="1714501" y="221739"/>
                  </a:lnTo>
                  <a:lnTo>
                    <a:pt x="1749851" y="250286"/>
                  </a:lnTo>
                  <a:lnTo>
                    <a:pt x="1783934" y="280288"/>
                  </a:lnTo>
                  <a:lnTo>
                    <a:pt x="1816703" y="311697"/>
                  </a:lnTo>
                  <a:lnTo>
                    <a:pt x="1848112" y="344466"/>
                  </a:lnTo>
                  <a:lnTo>
                    <a:pt x="1878114" y="378549"/>
                  </a:lnTo>
                  <a:lnTo>
                    <a:pt x="1906661" y="413899"/>
                  </a:lnTo>
                  <a:lnTo>
                    <a:pt x="1933706" y="450468"/>
                  </a:lnTo>
                  <a:lnTo>
                    <a:pt x="1959204" y="488210"/>
                  </a:lnTo>
                  <a:lnTo>
                    <a:pt x="1983106" y="527078"/>
                  </a:lnTo>
                  <a:lnTo>
                    <a:pt x="2005365" y="567024"/>
                  </a:lnTo>
                  <a:lnTo>
                    <a:pt x="2025936" y="608002"/>
                  </a:lnTo>
                  <a:lnTo>
                    <a:pt x="2044770" y="649965"/>
                  </a:lnTo>
                  <a:lnTo>
                    <a:pt x="2061821" y="692866"/>
                  </a:lnTo>
                  <a:lnTo>
                    <a:pt x="2077042" y="736658"/>
                  </a:lnTo>
                  <a:lnTo>
                    <a:pt x="2090386" y="781293"/>
                  </a:lnTo>
                  <a:lnTo>
                    <a:pt x="2101806" y="826726"/>
                  </a:lnTo>
                  <a:lnTo>
                    <a:pt x="2111255" y="872909"/>
                  </a:lnTo>
                  <a:lnTo>
                    <a:pt x="2118685" y="919794"/>
                  </a:lnTo>
                  <a:lnTo>
                    <a:pt x="2124051" y="967336"/>
                  </a:lnTo>
                  <a:lnTo>
                    <a:pt x="2127305" y="1015487"/>
                  </a:lnTo>
                  <a:lnTo>
                    <a:pt x="2128399" y="1064200"/>
                  </a:lnTo>
                  <a:lnTo>
                    <a:pt x="2127305" y="1112913"/>
                  </a:lnTo>
                  <a:lnTo>
                    <a:pt x="2124051" y="1161064"/>
                  </a:lnTo>
                  <a:lnTo>
                    <a:pt x="2118685" y="1208606"/>
                  </a:lnTo>
                  <a:lnTo>
                    <a:pt x="2111255" y="1255492"/>
                  </a:lnTo>
                  <a:lnTo>
                    <a:pt x="2101806" y="1301674"/>
                  </a:lnTo>
                  <a:lnTo>
                    <a:pt x="2090386" y="1347107"/>
                  </a:lnTo>
                  <a:lnTo>
                    <a:pt x="2077042" y="1391743"/>
                  </a:lnTo>
                  <a:lnTo>
                    <a:pt x="2061821" y="1435534"/>
                  </a:lnTo>
                  <a:lnTo>
                    <a:pt x="2044770" y="1478435"/>
                  </a:lnTo>
                  <a:lnTo>
                    <a:pt x="2025936" y="1520398"/>
                  </a:lnTo>
                  <a:lnTo>
                    <a:pt x="2005365" y="1561376"/>
                  </a:lnTo>
                  <a:lnTo>
                    <a:pt x="1983106" y="1601323"/>
                  </a:lnTo>
                  <a:lnTo>
                    <a:pt x="1959204" y="1640190"/>
                  </a:lnTo>
                  <a:lnTo>
                    <a:pt x="1933706" y="1677932"/>
                  </a:lnTo>
                  <a:lnTo>
                    <a:pt x="1906661" y="1714501"/>
                  </a:lnTo>
                  <a:lnTo>
                    <a:pt x="1878114" y="1749851"/>
                  </a:lnTo>
                  <a:lnTo>
                    <a:pt x="1848112" y="1783934"/>
                  </a:lnTo>
                  <a:lnTo>
                    <a:pt x="1816703" y="1816704"/>
                  </a:lnTo>
                  <a:lnTo>
                    <a:pt x="1783934" y="1848113"/>
                  </a:lnTo>
                  <a:lnTo>
                    <a:pt x="1749851" y="1878114"/>
                  </a:lnTo>
                  <a:lnTo>
                    <a:pt x="1714501" y="1906661"/>
                  </a:lnTo>
                  <a:lnTo>
                    <a:pt x="1677932" y="1933707"/>
                  </a:lnTo>
                  <a:lnTo>
                    <a:pt x="1640190" y="1959204"/>
                  </a:lnTo>
                  <a:lnTo>
                    <a:pt x="1601322" y="1983106"/>
                  </a:lnTo>
                  <a:lnTo>
                    <a:pt x="1561376" y="2005366"/>
                  </a:lnTo>
                  <a:lnTo>
                    <a:pt x="1520397" y="2025936"/>
                  </a:lnTo>
                  <a:lnTo>
                    <a:pt x="1478435" y="2044771"/>
                  </a:lnTo>
                  <a:lnTo>
                    <a:pt x="1435534" y="2061822"/>
                  </a:lnTo>
                  <a:lnTo>
                    <a:pt x="1391742" y="2077043"/>
                  </a:lnTo>
                  <a:lnTo>
                    <a:pt x="1347106" y="2090387"/>
                  </a:lnTo>
                  <a:lnTo>
                    <a:pt x="1301674" y="2101806"/>
                  </a:lnTo>
                  <a:lnTo>
                    <a:pt x="1255491" y="2111255"/>
                  </a:lnTo>
                  <a:lnTo>
                    <a:pt x="1208605" y="2118686"/>
                  </a:lnTo>
                  <a:lnTo>
                    <a:pt x="1161064" y="2124052"/>
                  </a:lnTo>
                  <a:lnTo>
                    <a:pt x="1112913" y="2127306"/>
                  </a:lnTo>
                  <a:lnTo>
                    <a:pt x="1064208" y="2128401"/>
                  </a:lnTo>
                  <a:close/>
                </a:path>
              </a:pathLst>
            </a:custGeom>
            <a:solidFill>
              <a:srgbClr val="00BE6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16589126" y="8697181"/>
            <a:ext cx="1699260" cy="1590040"/>
            <a:chOff x="16589126" y="8697181"/>
            <a:chExt cx="1699260" cy="1590040"/>
          </a:xfrm>
        </p:grpSpPr>
        <p:sp>
          <p:nvSpPr>
            <p:cNvPr id="7" name="object 7"/>
            <p:cNvSpPr/>
            <p:nvPr/>
          </p:nvSpPr>
          <p:spPr>
            <a:xfrm>
              <a:off x="17008807" y="9985143"/>
              <a:ext cx="873125" cy="302260"/>
            </a:xfrm>
            <a:custGeom>
              <a:avLst/>
              <a:gdLst/>
              <a:ahLst/>
              <a:cxnLst/>
              <a:rect l="l" t="t" r="r" b="b"/>
              <a:pathLst>
                <a:path w="873125" h="302259">
                  <a:moveTo>
                    <a:pt x="872875" y="301855"/>
                  </a:moveTo>
                  <a:lnTo>
                    <a:pt x="0" y="301855"/>
                  </a:lnTo>
                  <a:lnTo>
                    <a:pt x="24182" y="281088"/>
                  </a:lnTo>
                  <a:lnTo>
                    <a:pt x="65160" y="248461"/>
                  </a:lnTo>
                  <a:lnTo>
                    <a:pt x="106378" y="218191"/>
                  </a:lnTo>
                  <a:lnTo>
                    <a:pt x="147836" y="190280"/>
                  </a:lnTo>
                  <a:lnTo>
                    <a:pt x="189534" y="164726"/>
                  </a:lnTo>
                  <a:lnTo>
                    <a:pt x="231472" y="141530"/>
                  </a:lnTo>
                  <a:lnTo>
                    <a:pt x="273650" y="120692"/>
                  </a:lnTo>
                  <a:lnTo>
                    <a:pt x="316068" y="102212"/>
                  </a:lnTo>
                  <a:lnTo>
                    <a:pt x="360405" y="84116"/>
                  </a:lnTo>
                  <a:lnTo>
                    <a:pt x="405266" y="67769"/>
                  </a:lnTo>
                  <a:lnTo>
                    <a:pt x="450651" y="53170"/>
                  </a:lnTo>
                  <a:lnTo>
                    <a:pt x="496560" y="40321"/>
                  </a:lnTo>
                  <a:lnTo>
                    <a:pt x="542993" y="29220"/>
                  </a:lnTo>
                  <a:lnTo>
                    <a:pt x="589950" y="19869"/>
                  </a:lnTo>
                  <a:lnTo>
                    <a:pt x="669858" y="9546"/>
                  </a:lnTo>
                  <a:lnTo>
                    <a:pt x="732119" y="2923"/>
                  </a:lnTo>
                  <a:lnTo>
                    <a:pt x="776733" y="0"/>
                  </a:lnTo>
                  <a:lnTo>
                    <a:pt x="803702" y="776"/>
                  </a:lnTo>
                  <a:lnTo>
                    <a:pt x="821003" y="901"/>
                  </a:lnTo>
                  <a:lnTo>
                    <a:pt x="838299" y="1281"/>
                  </a:lnTo>
                  <a:lnTo>
                    <a:pt x="855590" y="1915"/>
                  </a:lnTo>
                  <a:lnTo>
                    <a:pt x="872875" y="2803"/>
                  </a:lnTo>
                  <a:lnTo>
                    <a:pt x="872875" y="301855"/>
                  </a:lnTo>
                  <a:close/>
                </a:path>
              </a:pathLst>
            </a:custGeom>
            <a:solidFill>
              <a:srgbClr val="002F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7881683" y="9987223"/>
              <a:ext cx="406400" cy="300355"/>
            </a:xfrm>
            <a:custGeom>
              <a:avLst/>
              <a:gdLst/>
              <a:ahLst/>
              <a:cxnLst/>
              <a:rect l="l" t="t" r="r" b="b"/>
              <a:pathLst>
                <a:path w="406400" h="300354">
                  <a:moveTo>
                    <a:pt x="406315" y="299775"/>
                  </a:moveTo>
                  <a:lnTo>
                    <a:pt x="0" y="299775"/>
                  </a:lnTo>
                  <a:lnTo>
                    <a:pt x="0" y="723"/>
                  </a:lnTo>
                  <a:lnTo>
                    <a:pt x="79057" y="0"/>
                  </a:lnTo>
                  <a:lnTo>
                    <a:pt x="140757" y="843"/>
                  </a:lnTo>
                  <a:lnTo>
                    <a:pt x="185100" y="3254"/>
                  </a:lnTo>
                  <a:lnTo>
                    <a:pt x="259494" y="13850"/>
                  </a:lnTo>
                  <a:lnTo>
                    <a:pt x="306482" y="22250"/>
                  </a:lnTo>
                  <a:lnTo>
                    <a:pt x="353049" y="32434"/>
                  </a:lnTo>
                  <a:lnTo>
                    <a:pt x="399194" y="44400"/>
                  </a:lnTo>
                  <a:lnTo>
                    <a:pt x="406315" y="299775"/>
                  </a:lnTo>
                  <a:close/>
                </a:path>
              </a:pathLst>
            </a:custGeom>
            <a:solidFill>
              <a:srgbClr val="00BE6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7881683" y="8697184"/>
              <a:ext cx="406400" cy="1294130"/>
            </a:xfrm>
            <a:custGeom>
              <a:avLst/>
              <a:gdLst/>
              <a:ahLst/>
              <a:cxnLst/>
              <a:rect l="l" t="t" r="r" b="b"/>
              <a:pathLst>
                <a:path w="406400" h="1294129">
                  <a:moveTo>
                    <a:pt x="96143" y="1293566"/>
                  </a:moveTo>
                  <a:lnTo>
                    <a:pt x="69175" y="1292789"/>
                  </a:lnTo>
                  <a:lnTo>
                    <a:pt x="51873" y="1292664"/>
                  </a:lnTo>
                  <a:lnTo>
                    <a:pt x="34577" y="1292284"/>
                  </a:lnTo>
                  <a:lnTo>
                    <a:pt x="17286" y="1291650"/>
                  </a:lnTo>
                  <a:lnTo>
                    <a:pt x="0" y="1290763"/>
                  </a:lnTo>
                  <a:lnTo>
                    <a:pt x="0" y="1"/>
                  </a:lnTo>
                  <a:lnTo>
                    <a:pt x="406315" y="0"/>
                  </a:lnTo>
                  <a:lnTo>
                    <a:pt x="406315" y="1244848"/>
                  </a:lnTo>
                  <a:lnTo>
                    <a:pt x="329883" y="1264345"/>
                  </a:lnTo>
                  <a:lnTo>
                    <a:pt x="282926" y="1273696"/>
                  </a:lnTo>
                  <a:lnTo>
                    <a:pt x="203019" y="1284019"/>
                  </a:lnTo>
                  <a:lnTo>
                    <a:pt x="140758" y="1290642"/>
                  </a:lnTo>
                  <a:lnTo>
                    <a:pt x="96143" y="1293566"/>
                  </a:lnTo>
                  <a:close/>
                </a:path>
              </a:pathLst>
            </a:custGeom>
            <a:solidFill>
              <a:srgbClr val="002F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6589126" y="8697181"/>
              <a:ext cx="1292860" cy="1294130"/>
            </a:xfrm>
            <a:custGeom>
              <a:avLst/>
              <a:gdLst/>
              <a:ahLst/>
              <a:cxnLst/>
              <a:rect l="l" t="t" r="r" b="b"/>
              <a:pathLst>
                <a:path w="1292859" h="1294129">
                  <a:moveTo>
                    <a:pt x="1196413" y="1293569"/>
                  </a:moveTo>
                  <a:lnTo>
                    <a:pt x="1151798" y="1290645"/>
                  </a:lnTo>
                  <a:lnTo>
                    <a:pt x="1089537" y="1284022"/>
                  </a:lnTo>
                  <a:lnTo>
                    <a:pt x="1009630" y="1273699"/>
                  </a:lnTo>
                  <a:lnTo>
                    <a:pt x="962673" y="1264348"/>
                  </a:lnTo>
                  <a:lnTo>
                    <a:pt x="916240" y="1253247"/>
                  </a:lnTo>
                  <a:lnTo>
                    <a:pt x="870331" y="1240398"/>
                  </a:lnTo>
                  <a:lnTo>
                    <a:pt x="824946" y="1225800"/>
                  </a:lnTo>
                  <a:lnTo>
                    <a:pt x="780085" y="1209452"/>
                  </a:lnTo>
                  <a:lnTo>
                    <a:pt x="735748" y="1191356"/>
                  </a:lnTo>
                  <a:lnTo>
                    <a:pt x="693330" y="1172876"/>
                  </a:lnTo>
                  <a:lnTo>
                    <a:pt x="651152" y="1152038"/>
                  </a:lnTo>
                  <a:lnTo>
                    <a:pt x="609214" y="1128842"/>
                  </a:lnTo>
                  <a:lnTo>
                    <a:pt x="567516" y="1103288"/>
                  </a:lnTo>
                  <a:lnTo>
                    <a:pt x="526058" y="1075377"/>
                  </a:lnTo>
                  <a:lnTo>
                    <a:pt x="484840" y="1045108"/>
                  </a:lnTo>
                  <a:lnTo>
                    <a:pt x="443862" y="1012481"/>
                  </a:lnTo>
                  <a:lnTo>
                    <a:pt x="403124" y="977496"/>
                  </a:lnTo>
                  <a:lnTo>
                    <a:pt x="362625" y="940153"/>
                  </a:lnTo>
                  <a:lnTo>
                    <a:pt x="326749" y="902481"/>
                  </a:lnTo>
                  <a:lnTo>
                    <a:pt x="292666" y="863683"/>
                  </a:lnTo>
                  <a:lnTo>
                    <a:pt x="260378" y="823759"/>
                  </a:lnTo>
                  <a:lnTo>
                    <a:pt x="229884" y="782709"/>
                  </a:lnTo>
                  <a:lnTo>
                    <a:pt x="201184" y="740533"/>
                  </a:lnTo>
                  <a:lnTo>
                    <a:pt x="174278" y="697231"/>
                  </a:lnTo>
                  <a:lnTo>
                    <a:pt x="149166" y="652803"/>
                  </a:lnTo>
                  <a:lnTo>
                    <a:pt x="125849" y="607249"/>
                  </a:lnTo>
                  <a:lnTo>
                    <a:pt x="104325" y="560570"/>
                  </a:lnTo>
                  <a:lnTo>
                    <a:pt x="84596" y="512764"/>
                  </a:lnTo>
                  <a:lnTo>
                    <a:pt x="66661" y="463833"/>
                  </a:lnTo>
                  <a:lnTo>
                    <a:pt x="52195" y="418919"/>
                  </a:lnTo>
                  <a:lnTo>
                    <a:pt x="39454" y="373566"/>
                  </a:lnTo>
                  <a:lnTo>
                    <a:pt x="28437" y="327774"/>
                  </a:lnTo>
                  <a:lnTo>
                    <a:pt x="19146" y="281543"/>
                  </a:lnTo>
                  <a:lnTo>
                    <a:pt x="5954" y="188269"/>
                  </a:lnTo>
                  <a:lnTo>
                    <a:pt x="2082" y="141290"/>
                  </a:lnTo>
                  <a:lnTo>
                    <a:pt x="97" y="94252"/>
                  </a:lnTo>
                  <a:lnTo>
                    <a:pt x="0" y="47156"/>
                  </a:lnTo>
                  <a:lnTo>
                    <a:pt x="1790" y="0"/>
                  </a:lnTo>
                  <a:lnTo>
                    <a:pt x="1292556" y="4"/>
                  </a:lnTo>
                  <a:lnTo>
                    <a:pt x="1292556" y="1290766"/>
                  </a:lnTo>
                  <a:lnTo>
                    <a:pt x="1275270" y="1291653"/>
                  </a:lnTo>
                  <a:lnTo>
                    <a:pt x="1257979" y="1292287"/>
                  </a:lnTo>
                  <a:lnTo>
                    <a:pt x="1240683" y="1292667"/>
                  </a:lnTo>
                  <a:lnTo>
                    <a:pt x="1223381" y="1292792"/>
                  </a:lnTo>
                  <a:lnTo>
                    <a:pt x="1196413" y="1293569"/>
                  </a:lnTo>
                  <a:close/>
                </a:path>
              </a:pathLst>
            </a:custGeom>
            <a:solidFill>
              <a:srgbClr val="00BE6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/>
          <p:nvPr/>
        </p:nvSpPr>
        <p:spPr>
          <a:xfrm>
            <a:off x="8349878" y="6351546"/>
            <a:ext cx="8902065" cy="0"/>
          </a:xfrm>
          <a:custGeom>
            <a:avLst/>
            <a:gdLst/>
            <a:ahLst/>
            <a:cxnLst/>
            <a:rect l="l" t="t" r="r" b="b"/>
            <a:pathLst>
              <a:path w="8902065">
                <a:moveTo>
                  <a:pt x="0" y="0"/>
                </a:moveTo>
                <a:lnTo>
                  <a:pt x="8901574" y="0"/>
                </a:lnTo>
              </a:path>
            </a:pathLst>
          </a:custGeom>
          <a:ln w="9524">
            <a:solidFill>
              <a:srgbClr val="01174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" name="object 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43208" y="157820"/>
            <a:ext cx="3381374" cy="2914649"/>
          </a:xfrm>
          <a:prstGeom prst="rect">
            <a:avLst/>
          </a:prstGeom>
        </p:spPr>
      </p:pic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8349878" y="1028700"/>
            <a:ext cx="2935605" cy="1357630"/>
          </a:xfrm>
          <a:prstGeom prst="rect">
            <a:avLst/>
          </a:prstGeom>
          <a:solidFill>
            <a:srgbClr val="00BE62"/>
          </a:solidFill>
        </p:spPr>
        <p:txBody>
          <a:bodyPr vert="horz" wrap="square" lIns="0" tIns="141605" rIns="0" bIns="0" rtlCol="0">
            <a:spAutoFit/>
          </a:bodyPr>
          <a:lstStyle/>
          <a:p>
            <a:pPr marL="389890">
              <a:lnSpc>
                <a:spcPct val="100000"/>
              </a:lnSpc>
              <a:spcBef>
                <a:spcPts val="1115"/>
              </a:spcBef>
            </a:pPr>
            <a:r>
              <a:rPr spc="55" dirty="0"/>
              <a:t>About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11356347" y="1157875"/>
            <a:ext cx="1080135" cy="1000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400" b="1" spc="-25" dirty="0">
                <a:solidFill>
                  <a:srgbClr val="FFFFFF"/>
                </a:solidFill>
                <a:latin typeface="Arial"/>
                <a:cs typeface="Arial"/>
              </a:rPr>
              <a:t>Us</a:t>
            </a:r>
            <a:endParaRPr sz="64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333255" y="2636783"/>
            <a:ext cx="8863965" cy="680442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900" marR="5080" indent="-457200">
              <a:lnSpc>
                <a:spcPct val="200000"/>
              </a:lnSpc>
              <a:spcBef>
                <a:spcPts val="100"/>
              </a:spcBef>
              <a:buFont typeface="Wingdings" pitchFamily="2" charset="2"/>
              <a:buChar char="v"/>
            </a:pPr>
            <a:r>
              <a:rPr lang="en-US" sz="2800" spc="-9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lang="en-US" sz="2800" spc="-25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lang="en-US" sz="2800" spc="30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lang="en-US" sz="2800" spc="-155" dirty="0">
                <a:solidFill>
                  <a:srgbClr val="FFFFFF"/>
                </a:solidFill>
                <a:latin typeface="Verdana"/>
                <a:cs typeface="Verdana"/>
              </a:rPr>
              <a:t>y</a:t>
            </a:r>
            <a:r>
              <a:rPr lang="en-US" sz="2800" spc="-204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lang="en-US" sz="2800" spc="-9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lang="en-US" sz="2800" spc="-265" dirty="0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lang="en-US" sz="2800" spc="-175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lang="en-US" sz="2800" spc="280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lang="en-US" sz="2800" spc="-25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lang="en-US" sz="2800" spc="35" dirty="0">
                <a:solidFill>
                  <a:srgbClr val="FFFFFF"/>
                </a:solidFill>
                <a:latin typeface="Verdana"/>
                <a:cs typeface="Verdana"/>
              </a:rPr>
              <a:t>g</a:t>
            </a:r>
            <a:r>
              <a:rPr lang="en-US" sz="2800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lang="en-US" sz="2800" spc="105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lang="en-US" sz="2800" spc="30" dirty="0">
                <a:solidFill>
                  <a:srgbClr val="FFFFFF"/>
                </a:solidFill>
                <a:latin typeface="Verdana"/>
                <a:cs typeface="Verdana"/>
              </a:rPr>
              <a:t>b</a:t>
            </a:r>
            <a:r>
              <a:rPr lang="en-US" sz="2800" spc="-9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lang="en-US" sz="2800" spc="5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lang="en-US" sz="2800" spc="-25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lang="en-US" sz="2800" spc="-60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lang="en-US" sz="2800" spc="70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lang="en-US" sz="2800" spc="-25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lang="en-US" sz="2800" dirty="0">
                <a:solidFill>
                  <a:srgbClr val="FFFFFF"/>
                </a:solidFill>
                <a:latin typeface="Verdana"/>
                <a:cs typeface="Verdana"/>
              </a:rPr>
              <a:t>f</a:t>
            </a:r>
            <a:r>
              <a:rPr lang="en-US" sz="2800" spc="-175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lang="en-US" sz="2800" spc="-229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lang="en-US" sz="2800" spc="-150" dirty="0">
                <a:solidFill>
                  <a:srgbClr val="FFFFFF"/>
                </a:solidFill>
                <a:latin typeface="Verdana"/>
                <a:cs typeface="Verdana"/>
              </a:rPr>
              <a:t>m  </a:t>
            </a:r>
            <a:r>
              <a:rPr lang="en-US" sz="2800" spc="-204" dirty="0">
                <a:solidFill>
                  <a:srgbClr val="FFFFFF"/>
                </a:solidFill>
                <a:latin typeface="Verdana"/>
                <a:cs typeface="Verdana"/>
              </a:rPr>
              <a:t>h</a:t>
            </a:r>
            <a:r>
              <a:rPr lang="en-US" sz="2800" spc="11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lang="en-US" sz="2800" spc="-9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lang="en-US" sz="2800" spc="30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lang="en-US" sz="2800" spc="25" dirty="0">
                <a:solidFill>
                  <a:srgbClr val="FFFFFF"/>
                </a:solidFill>
                <a:latin typeface="Verdana"/>
                <a:cs typeface="Verdana"/>
              </a:rPr>
              <a:t>q</a:t>
            </a:r>
            <a:r>
              <a:rPr lang="en-US" sz="2800" spc="-200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lang="en-US" sz="2800" spc="-9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lang="en-US" sz="2800" spc="-229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lang="en-US" sz="2800" spc="-125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lang="en-US" sz="2800" spc="11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lang="en-US" sz="2800" spc="-229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lang="en-US" sz="2800" spc="11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lang="en-US" sz="2800" spc="35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lang="en-US" sz="2800" spc="-25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lang="en-US" sz="2800" spc="-175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lang="en-US" sz="2800" spc="-20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lang="en-US" sz="2800" spc="-25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lang="en-US" sz="2800" spc="-125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lang="en-US" sz="2800" spc="-204" dirty="0">
                <a:solidFill>
                  <a:srgbClr val="FFFFFF"/>
                </a:solidFill>
                <a:latin typeface="Verdana"/>
                <a:cs typeface="Verdana"/>
              </a:rPr>
              <a:t>h</a:t>
            </a:r>
            <a:r>
              <a:rPr lang="en-US" sz="2800" spc="114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lang="en-US" sz="2800" spc="-25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lang="en-US" sz="2800" spc="290" dirty="0">
                <a:solidFill>
                  <a:srgbClr val="FFFFFF"/>
                </a:solidFill>
                <a:latin typeface="Verdana"/>
                <a:cs typeface="Verdana"/>
              </a:rPr>
              <a:t>W</a:t>
            </a:r>
            <a:r>
              <a:rPr lang="en-US" sz="2800" spc="-9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lang="en-US" sz="2800" spc="12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lang="en-US" sz="2800" spc="-204" dirty="0">
                <a:solidFill>
                  <a:srgbClr val="FFFFFF"/>
                </a:solidFill>
                <a:latin typeface="Verdana"/>
                <a:cs typeface="Verdana"/>
              </a:rPr>
              <a:t>h</a:t>
            </a:r>
            <a:r>
              <a:rPr lang="en-US" sz="2800" spc="-175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lang="en-US" sz="2800" spc="-204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lang="en-US" sz="2800" spc="35" dirty="0">
                <a:solidFill>
                  <a:srgbClr val="FFFFFF"/>
                </a:solidFill>
                <a:latin typeface="Verdana"/>
                <a:cs typeface="Verdana"/>
              </a:rPr>
              <a:t>g</a:t>
            </a:r>
            <a:r>
              <a:rPr lang="en-US" sz="2800" spc="-125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lang="en-US" sz="2800" spc="105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lang="en-US" sz="2800" spc="-20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lang="en-US" sz="2800" spc="-25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lang="en-US" sz="2800" spc="-140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lang="en-US" sz="2800" spc="114" dirty="0">
                <a:solidFill>
                  <a:srgbClr val="FFFFFF"/>
                </a:solidFill>
                <a:latin typeface="Verdana"/>
                <a:cs typeface="Verdana"/>
              </a:rPr>
              <a:t>C  </a:t>
            </a:r>
            <a:r>
              <a:rPr lang="en-US" sz="2800" spc="-265" dirty="0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lang="en-US" sz="2800" spc="11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lang="en-US" sz="2800" spc="-125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lang="en-US" sz="2800" spc="-229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lang="en-US" sz="2800" spc="11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lang="en-US" sz="2800" spc="-25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lang="en-US" sz="2800" spc="-9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lang="en-US" sz="2800" spc="-229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lang="en-US" sz="2800" spc="11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lang="en-US" sz="2800" spc="-9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lang="en-US" sz="2800" spc="-330" dirty="0">
                <a:solidFill>
                  <a:srgbClr val="FFFFFF"/>
                </a:solidFill>
                <a:latin typeface="Verdana"/>
                <a:cs typeface="Verdana"/>
              </a:rPr>
              <a:t>,</a:t>
            </a:r>
            <a:r>
              <a:rPr lang="en-US" sz="2800" spc="-25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lang="en-US" sz="2800" spc="-80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lang="en-US" sz="2800" spc="-45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lang="en-US" sz="2800" spc="3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lang="en-US" sz="2800" spc="-25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</a:p>
          <a:p>
            <a:pPr marL="469900" marR="5080" indent="-457200">
              <a:lnSpc>
                <a:spcPct val="200000"/>
              </a:lnSpc>
              <a:spcBef>
                <a:spcPts val="100"/>
              </a:spcBef>
              <a:buFont typeface="Wingdings" pitchFamily="2" charset="2"/>
              <a:buChar char="v"/>
            </a:pPr>
            <a:r>
              <a:rPr lang="en-US" sz="2800" spc="-175" dirty="0">
                <a:solidFill>
                  <a:srgbClr val="FFFFFF"/>
                </a:solidFill>
                <a:latin typeface="Verdana"/>
                <a:cs typeface="Verdana"/>
              </a:rPr>
              <a:t>Vi</a:t>
            </a:r>
            <a:r>
              <a:rPr lang="en-US" sz="2800" spc="12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lang="en-US" sz="2800" spc="-175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lang="en-US" sz="2800" spc="105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lang="en-US" sz="2800" spc="-20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lang="en-US" sz="2800" spc="-25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lang="en-US" sz="2800" spc="-125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lang="en-US" sz="2800" spc="-204" dirty="0">
                <a:solidFill>
                  <a:srgbClr val="FFFFFF"/>
                </a:solidFill>
                <a:latin typeface="Verdana"/>
                <a:cs typeface="Verdana"/>
              </a:rPr>
              <a:t>h</a:t>
            </a:r>
            <a:r>
              <a:rPr lang="en-US" sz="2800" spc="-9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lang="en-US" sz="2800" spc="-110" dirty="0">
                <a:solidFill>
                  <a:srgbClr val="FFFFFF"/>
                </a:solidFill>
                <a:latin typeface="Verdana"/>
                <a:cs typeface="Verdana"/>
              </a:rPr>
              <a:t>t  </a:t>
            </a:r>
            <a:r>
              <a:rPr lang="en-US" sz="2800" spc="-229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lang="en-US" sz="2800" spc="11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lang="en-US" sz="2800" spc="-9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lang="en-US" sz="2800" spc="275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lang="en-US" sz="2800" spc="-204" dirty="0">
                <a:solidFill>
                  <a:srgbClr val="FFFFFF"/>
                </a:solidFill>
                <a:latin typeface="Verdana"/>
                <a:cs typeface="Verdana"/>
              </a:rPr>
              <a:t>h</a:t>
            </a:r>
            <a:r>
              <a:rPr lang="en-US" sz="2800" spc="11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lang="en-US" sz="2800" spc="125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lang="en-US" sz="2800" spc="-25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lang="en-US" sz="2800" dirty="0">
                <a:solidFill>
                  <a:srgbClr val="FFFFFF"/>
                </a:solidFill>
                <a:latin typeface="Verdana"/>
                <a:cs typeface="Verdana"/>
              </a:rPr>
              <a:t>f</a:t>
            </a:r>
            <a:r>
              <a:rPr lang="en-US" sz="2800" spc="-9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lang="en-US" sz="2800" spc="-225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lang="en-US" sz="2800" spc="-25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lang="en-US" sz="2800" spc="30" dirty="0">
                <a:solidFill>
                  <a:srgbClr val="FFFFFF"/>
                </a:solidFill>
                <a:latin typeface="Verdana"/>
                <a:cs typeface="Verdana"/>
              </a:rPr>
              <a:t>b</a:t>
            </a:r>
            <a:r>
              <a:rPr lang="en-US" sz="2800" spc="11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lang="en-US" sz="2800" spc="-155" dirty="0">
                <a:solidFill>
                  <a:srgbClr val="FFFFFF"/>
                </a:solidFill>
                <a:latin typeface="Verdana"/>
                <a:cs typeface="Verdana"/>
              </a:rPr>
              <a:t>y</a:t>
            </a:r>
            <a:r>
              <a:rPr lang="en-US" sz="2800" spc="105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lang="en-US" sz="2800" spc="-204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lang="en-US" sz="2800" spc="35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lang="en-US" sz="2800" spc="-25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lang="en-US" sz="2800" spc="30" dirty="0">
                <a:solidFill>
                  <a:srgbClr val="FFFFFF"/>
                </a:solidFill>
                <a:latin typeface="Verdana"/>
                <a:cs typeface="Verdana"/>
              </a:rPr>
              <a:t>b</a:t>
            </a:r>
            <a:r>
              <a:rPr lang="en-US" sz="2800" spc="105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lang="en-US" sz="2800" spc="-229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lang="en-US" sz="2800" spc="30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lang="en-US" sz="2800" spc="11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lang="en-US" sz="2800" spc="-229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lang="en-US" sz="2800" spc="12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endParaRPr lang="en-US" sz="2800" spc="-254" dirty="0">
              <a:solidFill>
                <a:srgbClr val="FFFFFF"/>
              </a:solidFill>
              <a:latin typeface="Verdana"/>
              <a:cs typeface="Verdana"/>
            </a:endParaRPr>
          </a:p>
          <a:p>
            <a:pPr marL="469900" marR="5080" indent="-457200">
              <a:lnSpc>
                <a:spcPct val="200000"/>
              </a:lnSpc>
              <a:spcBef>
                <a:spcPts val="100"/>
              </a:spcBef>
              <a:buFont typeface="Wingdings" pitchFamily="2" charset="2"/>
              <a:buChar char="v"/>
            </a:pPr>
            <a:r>
              <a:rPr lang="en-US" sz="2800" spc="75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lang="en-US" sz="2800" spc="-200" dirty="0">
                <a:solidFill>
                  <a:srgbClr val="FFFFFF"/>
                </a:solidFill>
                <a:latin typeface="Verdana"/>
                <a:cs typeface="Verdana"/>
              </a:rPr>
              <a:t>ur  </a:t>
            </a:r>
            <a:r>
              <a:rPr lang="en-US" sz="2800" dirty="0">
                <a:solidFill>
                  <a:srgbClr val="FFFFFF"/>
                </a:solidFill>
                <a:latin typeface="Verdana"/>
                <a:cs typeface="Verdana"/>
              </a:rPr>
              <a:t>f</a:t>
            </a:r>
            <a:r>
              <a:rPr lang="en-US" sz="2800" spc="105" dirty="0">
                <a:solidFill>
                  <a:srgbClr val="FFFFFF"/>
                </a:solidFill>
                <a:latin typeface="Verdana"/>
                <a:cs typeface="Verdana"/>
              </a:rPr>
              <a:t>oo</a:t>
            </a:r>
            <a:r>
              <a:rPr lang="en-US" sz="2800" spc="-125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lang="en-US" sz="2800" spc="30" dirty="0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r>
              <a:rPr lang="en-US" sz="2800" spc="-229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lang="en-US" sz="2800" spc="-175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lang="en-US" sz="2800" spc="-204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lang="en-US" sz="2800" spc="-120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lang="en-US" sz="2800" spc="-25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lang="en-US" sz="2800" spc="11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lang="en-US" sz="2800" spc="-155" dirty="0">
                <a:solidFill>
                  <a:srgbClr val="FFFFFF"/>
                </a:solidFill>
                <a:latin typeface="Verdana"/>
                <a:cs typeface="Verdana"/>
              </a:rPr>
              <a:t>x</a:t>
            </a:r>
            <a:r>
              <a:rPr lang="en-US" sz="2800" spc="-125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lang="en-US" sz="2800" spc="11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lang="en-US" sz="2800" spc="-204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lang="en-US" sz="2800" spc="30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lang="en-US" sz="2800" spc="125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lang="en-US" sz="2800" spc="-25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lang="en-US" sz="2800" spc="-125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lang="en-US" sz="2800" spc="11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lang="en-US" sz="2800" spc="-25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lang="en-US" sz="2800" spc="35" dirty="0">
                <a:solidFill>
                  <a:srgbClr val="FFFFFF"/>
                </a:solidFill>
                <a:latin typeface="Verdana"/>
                <a:cs typeface="Verdana"/>
              </a:rPr>
              <a:t>g</a:t>
            </a:r>
            <a:r>
              <a:rPr lang="en-US" sz="2800" spc="105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lang="en-US" sz="2800" spc="-260" dirty="0">
                <a:solidFill>
                  <a:srgbClr val="FFFFFF"/>
                </a:solidFill>
                <a:latin typeface="Verdana"/>
                <a:cs typeface="Verdana"/>
              </a:rPr>
              <a:t>v</a:t>
            </a:r>
            <a:r>
              <a:rPr lang="en-US" sz="2800" spc="11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lang="en-US" sz="2800" spc="-229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lang="en-US" sz="2800" spc="-204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lang="en-US" sz="2800" spc="-265" dirty="0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lang="en-US" sz="2800" spc="11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lang="en-US" sz="2800" spc="-204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lang="en-US" sz="2800" spc="-110" dirty="0">
                <a:solidFill>
                  <a:srgbClr val="FFFFFF"/>
                </a:solidFill>
                <a:latin typeface="Verdana"/>
                <a:cs typeface="Verdana"/>
              </a:rPr>
              <a:t>t  </a:t>
            </a:r>
            <a:r>
              <a:rPr lang="en-US" sz="2800" spc="-15" dirty="0">
                <a:solidFill>
                  <a:srgbClr val="FFFFFF"/>
                </a:solidFill>
                <a:latin typeface="Verdana"/>
                <a:cs typeface="Verdana"/>
              </a:rPr>
              <a:t>agencies, </a:t>
            </a:r>
            <a:r>
              <a:rPr lang="en-US" sz="2800" spc="-45" dirty="0">
                <a:solidFill>
                  <a:srgbClr val="FFFFFF"/>
                </a:solidFill>
                <a:latin typeface="Verdana"/>
                <a:cs typeface="Verdana"/>
              </a:rPr>
              <a:t>small </a:t>
            </a:r>
            <a:r>
              <a:rPr lang="en-US" sz="2800" spc="-15" dirty="0">
                <a:solidFill>
                  <a:srgbClr val="FFFFFF"/>
                </a:solidFill>
                <a:latin typeface="Verdana"/>
                <a:cs typeface="Verdana"/>
              </a:rPr>
              <a:t>businesses, </a:t>
            </a:r>
            <a:r>
              <a:rPr lang="en-US" sz="2800" spc="-105" dirty="0">
                <a:solidFill>
                  <a:srgbClr val="FFFFFF"/>
                </a:solidFill>
                <a:latin typeface="Verdana"/>
                <a:cs typeface="Verdana"/>
              </a:rPr>
              <a:t>private </a:t>
            </a:r>
            <a:r>
              <a:rPr lang="en-US" sz="2800" spc="-1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lang="en-US" sz="2800" spc="-60" dirty="0">
                <a:solidFill>
                  <a:srgbClr val="FFFFFF"/>
                </a:solidFill>
                <a:latin typeface="Verdana"/>
                <a:cs typeface="Verdana"/>
              </a:rPr>
              <a:t>enterprises,</a:t>
            </a:r>
            <a:r>
              <a:rPr lang="en-US" sz="2800" spc="-2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lang="en-US" sz="2800" spc="-90" dirty="0">
                <a:solidFill>
                  <a:srgbClr val="FFFFFF"/>
                </a:solidFill>
                <a:latin typeface="Verdana"/>
                <a:cs typeface="Verdana"/>
              </a:rPr>
              <a:t>and</a:t>
            </a:r>
            <a:r>
              <a:rPr lang="en-US" sz="2800" spc="-2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lang="en-US" sz="2800" spc="-110" dirty="0">
                <a:solidFill>
                  <a:srgbClr val="FFFFFF"/>
                </a:solidFill>
                <a:latin typeface="Verdana"/>
                <a:cs typeface="Verdana"/>
              </a:rPr>
              <a:t>non-profit</a:t>
            </a:r>
            <a:r>
              <a:rPr lang="en-US" sz="2800" spc="-2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lang="en-US" sz="2800" spc="-90" dirty="0">
                <a:solidFill>
                  <a:srgbClr val="FFFFFF"/>
                </a:solidFill>
                <a:latin typeface="Verdana"/>
                <a:cs typeface="Verdana"/>
              </a:rPr>
              <a:t>organizations</a:t>
            </a:r>
          </a:p>
          <a:p>
            <a:pPr marL="469900" marR="5080" indent="-457200">
              <a:lnSpc>
                <a:spcPct val="200000"/>
              </a:lnSpc>
              <a:spcBef>
                <a:spcPts val="100"/>
              </a:spcBef>
              <a:buFont typeface="Wingdings" pitchFamily="2" charset="2"/>
              <a:buChar char="v"/>
            </a:pPr>
            <a:r>
              <a:rPr lang="en-US" sz="2800" spc="-25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lang="en-US" sz="2800" spc="30" dirty="0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r>
              <a:rPr lang="en-US" sz="2800" spc="-204" dirty="0">
                <a:solidFill>
                  <a:srgbClr val="FFFFFF"/>
                </a:solidFill>
                <a:latin typeface="Verdana"/>
                <a:cs typeface="Verdana"/>
              </a:rPr>
              <a:t>h</a:t>
            </a:r>
            <a:r>
              <a:rPr lang="en-US" sz="2800" spc="-155" dirty="0">
                <a:solidFill>
                  <a:srgbClr val="FFFFFF"/>
                </a:solidFill>
                <a:latin typeface="Verdana"/>
                <a:cs typeface="Verdana"/>
              </a:rPr>
              <a:t>y</a:t>
            </a:r>
            <a:r>
              <a:rPr lang="en-US" sz="2800" spc="12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lang="en-US" sz="2800" spc="-175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lang="en-US" sz="2800" spc="275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lang="en-US" sz="2800" spc="-9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lang="en-US" sz="2800" spc="5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lang="en-US" sz="2800" spc="-25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lang="en-US" sz="2800" spc="30" dirty="0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r>
              <a:rPr lang="en-US" sz="2800" spc="-229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lang="en-US" sz="2800" spc="11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lang="en-US" sz="2800" spc="12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lang="en-US" sz="2800" spc="11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lang="en-US" sz="2800" spc="-204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lang="en-US" sz="2800" spc="275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lang="en-US" sz="2800" spc="114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lang="en-US" sz="2800" spc="-25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lang="en-US" sz="2800" spc="-175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lang="en-US" sz="2800" spc="-20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lang="en-US" sz="2800" spc="-25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lang="en-US" sz="2800" spc="200" dirty="0">
                <a:solidFill>
                  <a:srgbClr val="FFFFFF"/>
                </a:solidFill>
                <a:latin typeface="Verdana"/>
                <a:cs typeface="Verdana"/>
              </a:rPr>
              <a:t>Y</a:t>
            </a:r>
            <a:r>
              <a:rPr lang="en-US" sz="2800" spc="-9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lang="en-US" sz="2800" spc="105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lang="en-US" sz="2800" spc="-200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lang="en-US" sz="2800" spc="-204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lang="en-US" sz="2800" spc="30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lang="en-US" sz="2800" spc="110" dirty="0">
                <a:solidFill>
                  <a:srgbClr val="FFFFFF"/>
                </a:solidFill>
                <a:latin typeface="Verdana"/>
                <a:cs typeface="Verdana"/>
              </a:rPr>
              <a:t>é</a:t>
            </a:r>
            <a:r>
              <a:rPr lang="en-US" sz="2800" spc="-325" dirty="0">
                <a:solidFill>
                  <a:srgbClr val="FFFFFF"/>
                </a:solidFill>
                <a:latin typeface="Verdana"/>
                <a:cs typeface="Verdana"/>
              </a:rPr>
              <a:t>,  </a:t>
            </a:r>
            <a:r>
              <a:rPr lang="en-US" sz="2800" spc="165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lang="en-US" sz="2800" spc="-9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lang="en-US" sz="2800" spc="-265" dirty="0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lang="en-US" sz="2800" spc="11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lang="en-US" sz="2800" spc="-229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lang="en-US" sz="2800" spc="105" dirty="0">
                <a:solidFill>
                  <a:srgbClr val="FFFFFF"/>
                </a:solidFill>
                <a:latin typeface="Verdana"/>
                <a:cs typeface="Verdana"/>
              </a:rPr>
              <a:t>oo</a:t>
            </a:r>
            <a:r>
              <a:rPr lang="en-US" sz="2800" spc="-204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lang="en-US" sz="2800" spc="-330" dirty="0">
                <a:solidFill>
                  <a:srgbClr val="FFFFFF"/>
                </a:solidFill>
                <a:latin typeface="Verdana"/>
                <a:cs typeface="Verdana"/>
              </a:rPr>
              <a:t> &amp;</a:t>
            </a:r>
            <a:r>
              <a:rPr lang="en-US" sz="2800" spc="-25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lang="en-US" sz="2800" dirty="0">
                <a:solidFill>
                  <a:srgbClr val="FFFFFF"/>
                </a:solidFill>
                <a:latin typeface="Verdana"/>
                <a:cs typeface="Verdana"/>
              </a:rPr>
              <a:t>w</a:t>
            </a:r>
            <a:r>
              <a:rPr lang="en-US" sz="2800" spc="105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lang="en-US" sz="2800" spc="-229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lang="en-US" sz="2800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lang="en-US" sz="2800" spc="30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lang="en-US" sz="2800" dirty="0">
                <a:solidFill>
                  <a:srgbClr val="FFFFFF"/>
                </a:solidFill>
                <a:latin typeface="Verdana"/>
                <a:cs typeface="Verdana"/>
              </a:rPr>
              <a:t>w</a:t>
            </a:r>
            <a:r>
              <a:rPr lang="en-US" sz="2800" spc="-175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lang="en-US" sz="2800" spc="30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lang="en-US" sz="2800" spc="114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lang="en-US" sz="2800" spc="-25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lang="en-US" sz="2800" spc="-260" dirty="0">
                <a:solidFill>
                  <a:srgbClr val="FFFFFF"/>
                </a:solidFill>
                <a:latin typeface="Verdana"/>
                <a:cs typeface="Verdana"/>
              </a:rPr>
              <a:t>v</a:t>
            </a:r>
            <a:r>
              <a:rPr lang="en-US" sz="2800" spc="-175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lang="en-US" sz="2800" spc="-229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lang="en-US" sz="2800" spc="-125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lang="en-US" sz="2800" spc="-200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lang="en-US" sz="2800" spc="-9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lang="en-US" sz="2800" spc="10" dirty="0">
                <a:solidFill>
                  <a:srgbClr val="FFFFFF"/>
                </a:solidFill>
                <a:latin typeface="Verdana"/>
                <a:cs typeface="Verdana"/>
              </a:rPr>
              <a:t>l  </a:t>
            </a:r>
            <a:r>
              <a:rPr lang="en-US" sz="2800" spc="-15" dirty="0">
                <a:solidFill>
                  <a:srgbClr val="FFFFFF"/>
                </a:solidFill>
                <a:latin typeface="Verdana"/>
                <a:cs typeface="Verdana"/>
              </a:rPr>
              <a:t>presence</a:t>
            </a:r>
            <a:endParaRPr lang="en-US" sz="2800" dirty="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74230" y="2559815"/>
            <a:ext cx="6417310" cy="7727315"/>
            <a:chOff x="1074230" y="2559815"/>
            <a:chExt cx="6417310" cy="77273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74230" y="2814571"/>
              <a:ext cx="6006577" cy="7472427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961177" y="2559815"/>
              <a:ext cx="2529840" cy="1216660"/>
            </a:xfrm>
            <a:custGeom>
              <a:avLst/>
              <a:gdLst/>
              <a:ahLst/>
              <a:cxnLst/>
              <a:rect l="l" t="t" r="r" b="b"/>
              <a:pathLst>
                <a:path w="2529840" h="1216660">
                  <a:moveTo>
                    <a:pt x="2529759" y="1216229"/>
                  </a:moveTo>
                  <a:lnTo>
                    <a:pt x="0" y="1216229"/>
                  </a:lnTo>
                  <a:lnTo>
                    <a:pt x="1648" y="1169006"/>
                  </a:lnTo>
                  <a:lnTo>
                    <a:pt x="5245" y="1122057"/>
                  </a:lnTo>
                  <a:lnTo>
                    <a:pt x="10786" y="1075432"/>
                  </a:lnTo>
                  <a:lnTo>
                    <a:pt x="18222" y="1029176"/>
                  </a:lnTo>
                  <a:lnTo>
                    <a:pt x="27516" y="983335"/>
                  </a:lnTo>
                  <a:lnTo>
                    <a:pt x="38630" y="937957"/>
                  </a:lnTo>
                  <a:lnTo>
                    <a:pt x="51528" y="893088"/>
                  </a:lnTo>
                  <a:lnTo>
                    <a:pt x="66170" y="848775"/>
                  </a:lnTo>
                  <a:lnTo>
                    <a:pt x="82521" y="805064"/>
                  </a:lnTo>
                  <a:lnTo>
                    <a:pt x="100541" y="762001"/>
                  </a:lnTo>
                  <a:lnTo>
                    <a:pt x="120195" y="719634"/>
                  </a:lnTo>
                  <a:lnTo>
                    <a:pt x="141444" y="678009"/>
                  </a:lnTo>
                  <a:lnTo>
                    <a:pt x="164251" y="637172"/>
                  </a:lnTo>
                  <a:lnTo>
                    <a:pt x="188578" y="597171"/>
                  </a:lnTo>
                  <a:lnTo>
                    <a:pt x="214389" y="558051"/>
                  </a:lnTo>
                  <a:lnTo>
                    <a:pt x="241644" y="519859"/>
                  </a:lnTo>
                  <a:lnTo>
                    <a:pt x="270308" y="482642"/>
                  </a:lnTo>
                  <a:lnTo>
                    <a:pt x="300341" y="446447"/>
                  </a:lnTo>
                  <a:lnTo>
                    <a:pt x="331708" y="411320"/>
                  </a:lnTo>
                  <a:lnTo>
                    <a:pt x="364370" y="377307"/>
                  </a:lnTo>
                  <a:lnTo>
                    <a:pt x="398290" y="344455"/>
                  </a:lnTo>
                  <a:lnTo>
                    <a:pt x="433431" y="312811"/>
                  </a:lnTo>
                  <a:lnTo>
                    <a:pt x="469754" y="282422"/>
                  </a:lnTo>
                  <a:lnTo>
                    <a:pt x="507223" y="253333"/>
                  </a:lnTo>
                  <a:lnTo>
                    <a:pt x="545800" y="225592"/>
                  </a:lnTo>
                  <a:lnTo>
                    <a:pt x="585447" y="199245"/>
                  </a:lnTo>
                  <a:lnTo>
                    <a:pt x="626127" y="174339"/>
                  </a:lnTo>
                  <a:lnTo>
                    <a:pt x="667839" y="150901"/>
                  </a:lnTo>
                  <a:lnTo>
                    <a:pt x="710436" y="129035"/>
                  </a:lnTo>
                  <a:lnTo>
                    <a:pt x="753989" y="108730"/>
                  </a:lnTo>
                  <a:lnTo>
                    <a:pt x="798426" y="90052"/>
                  </a:lnTo>
                  <a:lnTo>
                    <a:pt x="843708" y="73048"/>
                  </a:lnTo>
                  <a:lnTo>
                    <a:pt x="887459" y="58927"/>
                  </a:lnTo>
                  <a:lnTo>
                    <a:pt x="932407" y="46042"/>
                  </a:lnTo>
                  <a:lnTo>
                    <a:pt x="978375" y="34507"/>
                  </a:lnTo>
                  <a:lnTo>
                    <a:pt x="1025183" y="24436"/>
                  </a:lnTo>
                  <a:lnTo>
                    <a:pt x="1072652" y="15941"/>
                  </a:lnTo>
                  <a:lnTo>
                    <a:pt x="1120603" y="9137"/>
                  </a:lnTo>
                  <a:lnTo>
                    <a:pt x="1168857" y="4136"/>
                  </a:lnTo>
                  <a:lnTo>
                    <a:pt x="1217236" y="1053"/>
                  </a:lnTo>
                  <a:lnTo>
                    <a:pt x="1265560" y="0"/>
                  </a:lnTo>
                  <a:lnTo>
                    <a:pt x="1319562" y="1152"/>
                  </a:lnTo>
                  <a:lnTo>
                    <a:pt x="1372988" y="4565"/>
                  </a:lnTo>
                  <a:lnTo>
                    <a:pt x="1425774" y="10175"/>
                  </a:lnTo>
                  <a:lnTo>
                    <a:pt x="1477855" y="17917"/>
                  </a:lnTo>
                  <a:lnTo>
                    <a:pt x="1529168" y="27727"/>
                  </a:lnTo>
                  <a:lnTo>
                    <a:pt x="1579649" y="39539"/>
                  </a:lnTo>
                  <a:lnTo>
                    <a:pt x="1629233" y="53289"/>
                  </a:lnTo>
                  <a:lnTo>
                    <a:pt x="1677857" y="68914"/>
                  </a:lnTo>
                  <a:lnTo>
                    <a:pt x="1680592" y="70292"/>
                  </a:lnTo>
                  <a:lnTo>
                    <a:pt x="1683321" y="70292"/>
                  </a:lnTo>
                  <a:lnTo>
                    <a:pt x="1686050" y="71670"/>
                  </a:lnTo>
                  <a:lnTo>
                    <a:pt x="1730852" y="89050"/>
                  </a:lnTo>
                  <a:lnTo>
                    <a:pt x="1774869" y="108079"/>
                  </a:lnTo>
                  <a:lnTo>
                    <a:pt x="1818061" y="128712"/>
                  </a:lnTo>
                  <a:lnTo>
                    <a:pt x="1860421" y="150920"/>
                  </a:lnTo>
                  <a:lnTo>
                    <a:pt x="1901809" y="174601"/>
                  </a:lnTo>
                  <a:lnTo>
                    <a:pt x="1942284" y="199766"/>
                  </a:lnTo>
                  <a:lnTo>
                    <a:pt x="1981771" y="226348"/>
                  </a:lnTo>
                  <a:lnTo>
                    <a:pt x="2020231" y="254302"/>
                  </a:lnTo>
                  <a:lnTo>
                    <a:pt x="2057624" y="283582"/>
                  </a:lnTo>
                  <a:lnTo>
                    <a:pt x="2093908" y="314140"/>
                  </a:lnTo>
                  <a:lnTo>
                    <a:pt x="2129043" y="345931"/>
                  </a:lnTo>
                  <a:lnTo>
                    <a:pt x="2162988" y="378908"/>
                  </a:lnTo>
                  <a:lnTo>
                    <a:pt x="2195704" y="413025"/>
                  </a:lnTo>
                  <a:lnTo>
                    <a:pt x="2227149" y="448236"/>
                  </a:lnTo>
                  <a:lnTo>
                    <a:pt x="2257284" y="484494"/>
                  </a:lnTo>
                  <a:lnTo>
                    <a:pt x="2286067" y="521753"/>
                  </a:lnTo>
                  <a:lnTo>
                    <a:pt x="2313458" y="559967"/>
                  </a:lnTo>
                  <a:lnTo>
                    <a:pt x="2339416" y="599089"/>
                  </a:lnTo>
                  <a:lnTo>
                    <a:pt x="2363902" y="639073"/>
                  </a:lnTo>
                  <a:lnTo>
                    <a:pt x="2386875" y="679873"/>
                  </a:lnTo>
                  <a:lnTo>
                    <a:pt x="2408293" y="721442"/>
                  </a:lnTo>
                  <a:lnTo>
                    <a:pt x="2428117" y="763735"/>
                  </a:lnTo>
                  <a:lnTo>
                    <a:pt x="2446307" y="806704"/>
                  </a:lnTo>
                  <a:lnTo>
                    <a:pt x="2462821" y="850303"/>
                  </a:lnTo>
                  <a:lnTo>
                    <a:pt x="2477619" y="894486"/>
                  </a:lnTo>
                  <a:lnTo>
                    <a:pt x="2490660" y="939207"/>
                  </a:lnTo>
                  <a:lnTo>
                    <a:pt x="2501905" y="984419"/>
                  </a:lnTo>
                  <a:lnTo>
                    <a:pt x="2511313" y="1030077"/>
                  </a:lnTo>
                  <a:lnTo>
                    <a:pt x="2518842" y="1076133"/>
                  </a:lnTo>
                  <a:lnTo>
                    <a:pt x="2524453" y="1122541"/>
                  </a:lnTo>
                  <a:lnTo>
                    <a:pt x="2528095" y="1169256"/>
                  </a:lnTo>
                  <a:lnTo>
                    <a:pt x="2529759" y="1216227"/>
                  </a:lnTo>
                  <a:close/>
                </a:path>
              </a:pathLst>
            </a:custGeom>
            <a:solidFill>
              <a:srgbClr val="002F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331134" y="2942678"/>
              <a:ext cx="1790064" cy="1790064"/>
            </a:xfrm>
            <a:custGeom>
              <a:avLst/>
              <a:gdLst/>
              <a:ahLst/>
              <a:cxnLst/>
              <a:rect l="l" t="t" r="r" b="b"/>
              <a:pathLst>
                <a:path w="1790065" h="1790064">
                  <a:moveTo>
                    <a:pt x="894927" y="1789846"/>
                  </a:moveTo>
                  <a:lnTo>
                    <a:pt x="847394" y="1788605"/>
                  </a:lnTo>
                  <a:lnTo>
                    <a:pt x="800512" y="1784925"/>
                  </a:lnTo>
                  <a:lnTo>
                    <a:pt x="754337" y="1778867"/>
                  </a:lnTo>
                  <a:lnTo>
                    <a:pt x="708933" y="1770493"/>
                  </a:lnTo>
                  <a:lnTo>
                    <a:pt x="664360" y="1759865"/>
                  </a:lnTo>
                  <a:lnTo>
                    <a:pt x="620681" y="1747044"/>
                  </a:lnTo>
                  <a:lnTo>
                    <a:pt x="577957" y="1732093"/>
                  </a:lnTo>
                  <a:lnTo>
                    <a:pt x="536250" y="1715073"/>
                  </a:lnTo>
                  <a:lnTo>
                    <a:pt x="495622" y="1696046"/>
                  </a:lnTo>
                  <a:lnTo>
                    <a:pt x="456135" y="1675075"/>
                  </a:lnTo>
                  <a:lnTo>
                    <a:pt x="417851" y="1652220"/>
                  </a:lnTo>
                  <a:lnTo>
                    <a:pt x="380832" y="1627544"/>
                  </a:lnTo>
                  <a:lnTo>
                    <a:pt x="345139" y="1601109"/>
                  </a:lnTo>
                  <a:lnTo>
                    <a:pt x="310835" y="1572976"/>
                  </a:lnTo>
                  <a:lnTo>
                    <a:pt x="277980" y="1543207"/>
                  </a:lnTo>
                  <a:lnTo>
                    <a:pt x="246638" y="1511865"/>
                  </a:lnTo>
                  <a:lnTo>
                    <a:pt x="216869" y="1479010"/>
                  </a:lnTo>
                  <a:lnTo>
                    <a:pt x="188736" y="1444706"/>
                  </a:lnTo>
                  <a:lnTo>
                    <a:pt x="162301" y="1409013"/>
                  </a:lnTo>
                  <a:lnTo>
                    <a:pt x="137625" y="1371994"/>
                  </a:lnTo>
                  <a:lnTo>
                    <a:pt x="114770" y="1333710"/>
                  </a:lnTo>
                  <a:lnTo>
                    <a:pt x="93799" y="1294223"/>
                  </a:lnTo>
                  <a:lnTo>
                    <a:pt x="74772" y="1253595"/>
                  </a:lnTo>
                  <a:lnTo>
                    <a:pt x="57752" y="1211888"/>
                  </a:lnTo>
                  <a:lnTo>
                    <a:pt x="42801" y="1169164"/>
                  </a:lnTo>
                  <a:lnTo>
                    <a:pt x="29980" y="1125485"/>
                  </a:lnTo>
                  <a:lnTo>
                    <a:pt x="19352" y="1080912"/>
                  </a:lnTo>
                  <a:lnTo>
                    <a:pt x="10978" y="1035508"/>
                  </a:lnTo>
                  <a:lnTo>
                    <a:pt x="4920" y="989333"/>
                  </a:lnTo>
                  <a:lnTo>
                    <a:pt x="1240" y="942451"/>
                  </a:lnTo>
                  <a:lnTo>
                    <a:pt x="0" y="894905"/>
                  </a:lnTo>
                  <a:lnTo>
                    <a:pt x="1240" y="847394"/>
                  </a:lnTo>
                  <a:lnTo>
                    <a:pt x="4920" y="800512"/>
                  </a:lnTo>
                  <a:lnTo>
                    <a:pt x="10978" y="754338"/>
                  </a:lnTo>
                  <a:lnTo>
                    <a:pt x="19352" y="708933"/>
                  </a:lnTo>
                  <a:lnTo>
                    <a:pt x="29980" y="664360"/>
                  </a:lnTo>
                  <a:lnTo>
                    <a:pt x="42801" y="620681"/>
                  </a:lnTo>
                  <a:lnTo>
                    <a:pt x="57752" y="577957"/>
                  </a:lnTo>
                  <a:lnTo>
                    <a:pt x="74772" y="536250"/>
                  </a:lnTo>
                  <a:lnTo>
                    <a:pt x="93799" y="495623"/>
                  </a:lnTo>
                  <a:lnTo>
                    <a:pt x="114770" y="456136"/>
                  </a:lnTo>
                  <a:lnTo>
                    <a:pt x="137625" y="417852"/>
                  </a:lnTo>
                  <a:lnTo>
                    <a:pt x="162301" y="380832"/>
                  </a:lnTo>
                  <a:lnTo>
                    <a:pt x="188736" y="345139"/>
                  </a:lnTo>
                  <a:lnTo>
                    <a:pt x="216869" y="310835"/>
                  </a:lnTo>
                  <a:lnTo>
                    <a:pt x="246638" y="277980"/>
                  </a:lnTo>
                  <a:lnTo>
                    <a:pt x="277980" y="246638"/>
                  </a:lnTo>
                  <a:lnTo>
                    <a:pt x="310835" y="216869"/>
                  </a:lnTo>
                  <a:lnTo>
                    <a:pt x="345139" y="188737"/>
                  </a:lnTo>
                  <a:lnTo>
                    <a:pt x="380832" y="162301"/>
                  </a:lnTo>
                  <a:lnTo>
                    <a:pt x="417851" y="137625"/>
                  </a:lnTo>
                  <a:lnTo>
                    <a:pt x="456135" y="114771"/>
                  </a:lnTo>
                  <a:lnTo>
                    <a:pt x="495622" y="93799"/>
                  </a:lnTo>
                  <a:lnTo>
                    <a:pt x="536250" y="74772"/>
                  </a:lnTo>
                  <a:lnTo>
                    <a:pt x="577957" y="57753"/>
                  </a:lnTo>
                  <a:lnTo>
                    <a:pt x="620681" y="42801"/>
                  </a:lnTo>
                  <a:lnTo>
                    <a:pt x="664360" y="29981"/>
                  </a:lnTo>
                  <a:lnTo>
                    <a:pt x="708933" y="19352"/>
                  </a:lnTo>
                  <a:lnTo>
                    <a:pt x="754337" y="10978"/>
                  </a:lnTo>
                  <a:lnTo>
                    <a:pt x="800512" y="4920"/>
                  </a:lnTo>
                  <a:lnTo>
                    <a:pt x="847394" y="1240"/>
                  </a:lnTo>
                  <a:lnTo>
                    <a:pt x="894922" y="0"/>
                  </a:lnTo>
                  <a:lnTo>
                    <a:pt x="942451" y="1240"/>
                  </a:lnTo>
                  <a:lnTo>
                    <a:pt x="989333" y="4920"/>
                  </a:lnTo>
                  <a:lnTo>
                    <a:pt x="1035507" y="10978"/>
                  </a:lnTo>
                  <a:lnTo>
                    <a:pt x="1080912" y="19352"/>
                  </a:lnTo>
                  <a:lnTo>
                    <a:pt x="1125485" y="29981"/>
                  </a:lnTo>
                  <a:lnTo>
                    <a:pt x="1169164" y="42801"/>
                  </a:lnTo>
                  <a:lnTo>
                    <a:pt x="1211888" y="57753"/>
                  </a:lnTo>
                  <a:lnTo>
                    <a:pt x="1253595" y="74772"/>
                  </a:lnTo>
                  <a:lnTo>
                    <a:pt x="1294222" y="93799"/>
                  </a:lnTo>
                  <a:lnTo>
                    <a:pt x="1333709" y="114771"/>
                  </a:lnTo>
                  <a:lnTo>
                    <a:pt x="1371993" y="137625"/>
                  </a:lnTo>
                  <a:lnTo>
                    <a:pt x="1409012" y="162301"/>
                  </a:lnTo>
                  <a:lnTo>
                    <a:pt x="1444705" y="188737"/>
                  </a:lnTo>
                  <a:lnTo>
                    <a:pt x="1479010" y="216869"/>
                  </a:lnTo>
                  <a:lnTo>
                    <a:pt x="1511864" y="246638"/>
                  </a:lnTo>
                  <a:lnTo>
                    <a:pt x="1543207" y="277980"/>
                  </a:lnTo>
                  <a:lnTo>
                    <a:pt x="1572976" y="310835"/>
                  </a:lnTo>
                  <a:lnTo>
                    <a:pt x="1601108" y="345139"/>
                  </a:lnTo>
                  <a:lnTo>
                    <a:pt x="1627544" y="380832"/>
                  </a:lnTo>
                  <a:lnTo>
                    <a:pt x="1652220" y="417852"/>
                  </a:lnTo>
                  <a:lnTo>
                    <a:pt x="1675074" y="456136"/>
                  </a:lnTo>
                  <a:lnTo>
                    <a:pt x="1696046" y="495623"/>
                  </a:lnTo>
                  <a:lnTo>
                    <a:pt x="1715073" y="536250"/>
                  </a:lnTo>
                  <a:lnTo>
                    <a:pt x="1732093" y="577957"/>
                  </a:lnTo>
                  <a:lnTo>
                    <a:pt x="1747044" y="620681"/>
                  </a:lnTo>
                  <a:lnTo>
                    <a:pt x="1759864" y="664360"/>
                  </a:lnTo>
                  <a:lnTo>
                    <a:pt x="1770493" y="708933"/>
                  </a:lnTo>
                  <a:lnTo>
                    <a:pt x="1778867" y="754338"/>
                  </a:lnTo>
                  <a:lnTo>
                    <a:pt x="1784925" y="800512"/>
                  </a:lnTo>
                  <a:lnTo>
                    <a:pt x="1788605" y="847394"/>
                  </a:lnTo>
                  <a:lnTo>
                    <a:pt x="1789845" y="894923"/>
                  </a:lnTo>
                  <a:lnTo>
                    <a:pt x="1788605" y="942451"/>
                  </a:lnTo>
                  <a:lnTo>
                    <a:pt x="1784925" y="989333"/>
                  </a:lnTo>
                  <a:lnTo>
                    <a:pt x="1778867" y="1035508"/>
                  </a:lnTo>
                  <a:lnTo>
                    <a:pt x="1770493" y="1080912"/>
                  </a:lnTo>
                  <a:lnTo>
                    <a:pt x="1759864" y="1125485"/>
                  </a:lnTo>
                  <a:lnTo>
                    <a:pt x="1747044" y="1169164"/>
                  </a:lnTo>
                  <a:lnTo>
                    <a:pt x="1732093" y="1211888"/>
                  </a:lnTo>
                  <a:lnTo>
                    <a:pt x="1715073" y="1253595"/>
                  </a:lnTo>
                  <a:lnTo>
                    <a:pt x="1696046" y="1294223"/>
                  </a:lnTo>
                  <a:lnTo>
                    <a:pt x="1675074" y="1333710"/>
                  </a:lnTo>
                  <a:lnTo>
                    <a:pt x="1652220" y="1371994"/>
                  </a:lnTo>
                  <a:lnTo>
                    <a:pt x="1627544" y="1409013"/>
                  </a:lnTo>
                  <a:lnTo>
                    <a:pt x="1601108" y="1444706"/>
                  </a:lnTo>
                  <a:lnTo>
                    <a:pt x="1572976" y="1479010"/>
                  </a:lnTo>
                  <a:lnTo>
                    <a:pt x="1543207" y="1511865"/>
                  </a:lnTo>
                  <a:lnTo>
                    <a:pt x="1511864" y="1543207"/>
                  </a:lnTo>
                  <a:lnTo>
                    <a:pt x="1479010" y="1572976"/>
                  </a:lnTo>
                  <a:lnTo>
                    <a:pt x="1444705" y="1601109"/>
                  </a:lnTo>
                  <a:lnTo>
                    <a:pt x="1409012" y="1627544"/>
                  </a:lnTo>
                  <a:lnTo>
                    <a:pt x="1371993" y="1652220"/>
                  </a:lnTo>
                  <a:lnTo>
                    <a:pt x="1333709" y="1675075"/>
                  </a:lnTo>
                  <a:lnTo>
                    <a:pt x="1294222" y="1696046"/>
                  </a:lnTo>
                  <a:lnTo>
                    <a:pt x="1253595" y="1715073"/>
                  </a:lnTo>
                  <a:lnTo>
                    <a:pt x="1211888" y="1732093"/>
                  </a:lnTo>
                  <a:lnTo>
                    <a:pt x="1169164" y="1747044"/>
                  </a:lnTo>
                  <a:lnTo>
                    <a:pt x="1125485" y="1759865"/>
                  </a:lnTo>
                  <a:lnTo>
                    <a:pt x="1080912" y="1770493"/>
                  </a:lnTo>
                  <a:lnTo>
                    <a:pt x="1035507" y="1778867"/>
                  </a:lnTo>
                  <a:lnTo>
                    <a:pt x="989333" y="1784925"/>
                  </a:lnTo>
                  <a:lnTo>
                    <a:pt x="942451" y="1788605"/>
                  </a:lnTo>
                  <a:lnTo>
                    <a:pt x="894927" y="1789846"/>
                  </a:lnTo>
                  <a:close/>
                </a:path>
              </a:pathLst>
            </a:custGeom>
            <a:solidFill>
              <a:srgbClr val="00BE6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14690664" y="6803897"/>
            <a:ext cx="3597910" cy="3483610"/>
            <a:chOff x="14690664" y="6803897"/>
            <a:chExt cx="3597910" cy="3483610"/>
          </a:xfrm>
        </p:grpSpPr>
        <p:sp>
          <p:nvSpPr>
            <p:cNvPr id="7" name="object 7"/>
            <p:cNvSpPr/>
            <p:nvPr/>
          </p:nvSpPr>
          <p:spPr>
            <a:xfrm>
              <a:off x="14880613" y="9036068"/>
              <a:ext cx="2051050" cy="1250950"/>
            </a:xfrm>
            <a:custGeom>
              <a:avLst/>
              <a:gdLst/>
              <a:ahLst/>
              <a:cxnLst/>
              <a:rect l="l" t="t" r="r" b="b"/>
              <a:pathLst>
                <a:path w="2051050" h="1250950">
                  <a:moveTo>
                    <a:pt x="2050699" y="1250930"/>
                  </a:moveTo>
                  <a:lnTo>
                    <a:pt x="0" y="1250930"/>
                  </a:lnTo>
                  <a:lnTo>
                    <a:pt x="2627" y="1244929"/>
                  </a:lnTo>
                  <a:lnTo>
                    <a:pt x="24415" y="1198206"/>
                  </a:lnTo>
                  <a:lnTo>
                    <a:pt x="47245" y="1152138"/>
                  </a:lnTo>
                  <a:lnTo>
                    <a:pt x="71117" y="1106723"/>
                  </a:lnTo>
                  <a:lnTo>
                    <a:pt x="96031" y="1061963"/>
                  </a:lnTo>
                  <a:lnTo>
                    <a:pt x="121988" y="1017857"/>
                  </a:lnTo>
                  <a:lnTo>
                    <a:pt x="148987" y="974405"/>
                  </a:lnTo>
                  <a:lnTo>
                    <a:pt x="177029" y="931607"/>
                  </a:lnTo>
                  <a:lnTo>
                    <a:pt x="206113" y="889463"/>
                  </a:lnTo>
                  <a:lnTo>
                    <a:pt x="236239" y="847973"/>
                  </a:lnTo>
                  <a:lnTo>
                    <a:pt x="267408" y="807138"/>
                  </a:lnTo>
                  <a:lnTo>
                    <a:pt x="299618" y="766956"/>
                  </a:lnTo>
                  <a:lnTo>
                    <a:pt x="332872" y="727429"/>
                  </a:lnTo>
                  <a:lnTo>
                    <a:pt x="367167" y="688556"/>
                  </a:lnTo>
                  <a:lnTo>
                    <a:pt x="402505" y="650337"/>
                  </a:lnTo>
                  <a:lnTo>
                    <a:pt x="438885" y="612772"/>
                  </a:lnTo>
                  <a:lnTo>
                    <a:pt x="478318" y="575861"/>
                  </a:lnTo>
                  <a:lnTo>
                    <a:pt x="517883" y="540243"/>
                  </a:lnTo>
                  <a:lnTo>
                    <a:pt x="557579" y="505919"/>
                  </a:lnTo>
                  <a:lnTo>
                    <a:pt x="597407" y="472888"/>
                  </a:lnTo>
                  <a:lnTo>
                    <a:pt x="637366" y="441149"/>
                  </a:lnTo>
                  <a:lnTo>
                    <a:pt x="677457" y="410704"/>
                  </a:lnTo>
                  <a:lnTo>
                    <a:pt x="717680" y="381552"/>
                  </a:lnTo>
                  <a:lnTo>
                    <a:pt x="758034" y="353693"/>
                  </a:lnTo>
                  <a:lnTo>
                    <a:pt x="798520" y="327126"/>
                  </a:lnTo>
                  <a:lnTo>
                    <a:pt x="839137" y="301853"/>
                  </a:lnTo>
                  <a:lnTo>
                    <a:pt x="879887" y="277873"/>
                  </a:lnTo>
                  <a:lnTo>
                    <a:pt x="920767" y="255186"/>
                  </a:lnTo>
                  <a:lnTo>
                    <a:pt x="961779" y="233793"/>
                  </a:lnTo>
                  <a:lnTo>
                    <a:pt x="1002923" y="213692"/>
                  </a:lnTo>
                  <a:lnTo>
                    <a:pt x="1044199" y="194884"/>
                  </a:lnTo>
                  <a:lnTo>
                    <a:pt x="1085606" y="177369"/>
                  </a:lnTo>
                  <a:lnTo>
                    <a:pt x="1131606" y="158186"/>
                  </a:lnTo>
                  <a:lnTo>
                    <a:pt x="1177932" y="140095"/>
                  </a:lnTo>
                  <a:lnTo>
                    <a:pt x="1224586" y="123094"/>
                  </a:lnTo>
                  <a:lnTo>
                    <a:pt x="1271566" y="107185"/>
                  </a:lnTo>
                  <a:lnTo>
                    <a:pt x="1318874" y="92367"/>
                  </a:lnTo>
                  <a:lnTo>
                    <a:pt x="1366508" y="78640"/>
                  </a:lnTo>
                  <a:lnTo>
                    <a:pt x="1414470" y="66005"/>
                  </a:lnTo>
                  <a:lnTo>
                    <a:pt x="1462758" y="54461"/>
                  </a:lnTo>
                  <a:lnTo>
                    <a:pt x="1511373" y="44008"/>
                  </a:lnTo>
                  <a:lnTo>
                    <a:pt x="1560316" y="34647"/>
                  </a:lnTo>
                  <a:lnTo>
                    <a:pt x="1643204" y="23637"/>
                  </a:lnTo>
                  <a:lnTo>
                    <a:pt x="1716106" y="14722"/>
                  </a:lnTo>
                  <a:lnTo>
                    <a:pt x="1779020" y="7901"/>
                  </a:lnTo>
                  <a:lnTo>
                    <a:pt x="1831946" y="3173"/>
                  </a:lnTo>
                  <a:lnTo>
                    <a:pt x="1874886" y="539"/>
                  </a:lnTo>
                  <a:lnTo>
                    <a:pt x="1907838" y="0"/>
                  </a:lnTo>
                  <a:lnTo>
                    <a:pt x="1930804" y="1554"/>
                  </a:lnTo>
                  <a:lnTo>
                    <a:pt x="1960791" y="1771"/>
                  </a:lnTo>
                  <a:lnTo>
                    <a:pt x="1990769" y="2429"/>
                  </a:lnTo>
                  <a:lnTo>
                    <a:pt x="2020739" y="3528"/>
                  </a:lnTo>
                  <a:lnTo>
                    <a:pt x="2050699" y="5067"/>
                  </a:lnTo>
                  <a:lnTo>
                    <a:pt x="2050699" y="1250930"/>
                  </a:lnTo>
                  <a:close/>
                </a:path>
              </a:pathLst>
            </a:custGeom>
            <a:solidFill>
              <a:srgbClr val="002F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6931313" y="9039924"/>
              <a:ext cx="1356995" cy="1247140"/>
            </a:xfrm>
            <a:custGeom>
              <a:avLst/>
              <a:gdLst/>
              <a:ahLst/>
              <a:cxnLst/>
              <a:rect l="l" t="t" r="r" b="b"/>
              <a:pathLst>
                <a:path w="1356994" h="1247140">
                  <a:moveTo>
                    <a:pt x="1356685" y="1247074"/>
                  </a:moveTo>
                  <a:lnTo>
                    <a:pt x="0" y="1247074"/>
                  </a:lnTo>
                  <a:lnTo>
                    <a:pt x="0" y="1212"/>
                  </a:lnTo>
                  <a:lnTo>
                    <a:pt x="81985" y="162"/>
                  </a:lnTo>
                  <a:lnTo>
                    <a:pt x="154147" y="0"/>
                  </a:lnTo>
                  <a:lnTo>
                    <a:pt x="216485" y="724"/>
                  </a:lnTo>
                  <a:lnTo>
                    <a:pt x="268999" y="2336"/>
                  </a:lnTo>
                  <a:lnTo>
                    <a:pt x="311689" y="4835"/>
                  </a:lnTo>
                  <a:lnTo>
                    <a:pt x="344556" y="8221"/>
                  </a:lnTo>
                  <a:lnTo>
                    <a:pt x="367599" y="12495"/>
                  </a:lnTo>
                  <a:lnTo>
                    <a:pt x="416991" y="19005"/>
                  </a:lnTo>
                  <a:lnTo>
                    <a:pt x="466119" y="26628"/>
                  </a:lnTo>
                  <a:lnTo>
                    <a:pt x="514985" y="35364"/>
                  </a:lnTo>
                  <a:lnTo>
                    <a:pt x="563588" y="45213"/>
                  </a:lnTo>
                  <a:lnTo>
                    <a:pt x="611928" y="56174"/>
                  </a:lnTo>
                  <a:lnTo>
                    <a:pt x="660005" y="68248"/>
                  </a:lnTo>
                  <a:lnTo>
                    <a:pt x="707819" y="81434"/>
                  </a:lnTo>
                  <a:lnTo>
                    <a:pt x="755370" y="95733"/>
                  </a:lnTo>
                  <a:lnTo>
                    <a:pt x="802658" y="111145"/>
                  </a:lnTo>
                  <a:lnTo>
                    <a:pt x="849683" y="127669"/>
                  </a:lnTo>
                  <a:lnTo>
                    <a:pt x="896317" y="145263"/>
                  </a:lnTo>
                  <a:lnTo>
                    <a:pt x="942432" y="163885"/>
                  </a:lnTo>
                  <a:lnTo>
                    <a:pt x="988027" y="183533"/>
                  </a:lnTo>
                  <a:lnTo>
                    <a:pt x="1033104" y="204209"/>
                  </a:lnTo>
                  <a:lnTo>
                    <a:pt x="1077662" y="225912"/>
                  </a:lnTo>
                  <a:lnTo>
                    <a:pt x="1121701" y="248643"/>
                  </a:lnTo>
                  <a:lnTo>
                    <a:pt x="1165221" y="272400"/>
                  </a:lnTo>
                  <a:lnTo>
                    <a:pt x="1208221" y="297185"/>
                  </a:lnTo>
                  <a:lnTo>
                    <a:pt x="1250703" y="322997"/>
                  </a:lnTo>
                  <a:lnTo>
                    <a:pt x="1292666" y="349837"/>
                  </a:lnTo>
                  <a:lnTo>
                    <a:pt x="1349732" y="390534"/>
                  </a:lnTo>
                  <a:lnTo>
                    <a:pt x="1356685" y="395642"/>
                  </a:lnTo>
                  <a:lnTo>
                    <a:pt x="1356685" y="1247074"/>
                  </a:lnTo>
                  <a:close/>
                </a:path>
              </a:pathLst>
            </a:custGeom>
            <a:solidFill>
              <a:srgbClr val="00BE6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6931313" y="6803899"/>
              <a:ext cx="1356995" cy="2242820"/>
            </a:xfrm>
            <a:custGeom>
              <a:avLst/>
              <a:gdLst/>
              <a:ahLst/>
              <a:cxnLst/>
              <a:rect l="l" t="t" r="r" b="b"/>
              <a:pathLst>
                <a:path w="1356994" h="2242820">
                  <a:moveTo>
                    <a:pt x="142864" y="2242303"/>
                  </a:moveTo>
                  <a:lnTo>
                    <a:pt x="119899" y="2240748"/>
                  </a:lnTo>
                  <a:lnTo>
                    <a:pt x="89911" y="2240531"/>
                  </a:lnTo>
                  <a:lnTo>
                    <a:pt x="59931" y="2239873"/>
                  </a:lnTo>
                  <a:lnTo>
                    <a:pt x="29961" y="2238774"/>
                  </a:lnTo>
                  <a:lnTo>
                    <a:pt x="0" y="2237236"/>
                  </a:lnTo>
                  <a:lnTo>
                    <a:pt x="0" y="4"/>
                  </a:lnTo>
                  <a:lnTo>
                    <a:pt x="1356685" y="0"/>
                  </a:lnTo>
                  <a:lnTo>
                    <a:pt x="1356685" y="1843600"/>
                  </a:lnTo>
                  <a:lnTo>
                    <a:pt x="1292666" y="1888610"/>
                  </a:lnTo>
                  <a:lnTo>
                    <a:pt x="1252180" y="1915176"/>
                  </a:lnTo>
                  <a:lnTo>
                    <a:pt x="1211563" y="1940449"/>
                  </a:lnTo>
                  <a:lnTo>
                    <a:pt x="1170814" y="1964429"/>
                  </a:lnTo>
                  <a:lnTo>
                    <a:pt x="1129933" y="1987116"/>
                  </a:lnTo>
                  <a:lnTo>
                    <a:pt x="1088921" y="2008510"/>
                  </a:lnTo>
                  <a:lnTo>
                    <a:pt x="1047777" y="2028611"/>
                  </a:lnTo>
                  <a:lnTo>
                    <a:pt x="1006502" y="2047418"/>
                  </a:lnTo>
                  <a:lnTo>
                    <a:pt x="965095" y="2064933"/>
                  </a:lnTo>
                  <a:lnTo>
                    <a:pt x="919096" y="2084116"/>
                  </a:lnTo>
                  <a:lnTo>
                    <a:pt x="872769" y="2102208"/>
                  </a:lnTo>
                  <a:lnTo>
                    <a:pt x="826116" y="2119208"/>
                  </a:lnTo>
                  <a:lnTo>
                    <a:pt x="779135" y="2135117"/>
                  </a:lnTo>
                  <a:lnTo>
                    <a:pt x="731828" y="2149935"/>
                  </a:lnTo>
                  <a:lnTo>
                    <a:pt x="684193" y="2163662"/>
                  </a:lnTo>
                  <a:lnTo>
                    <a:pt x="636232" y="2176297"/>
                  </a:lnTo>
                  <a:lnTo>
                    <a:pt x="587944" y="2187841"/>
                  </a:lnTo>
                  <a:lnTo>
                    <a:pt x="539329" y="2198294"/>
                  </a:lnTo>
                  <a:lnTo>
                    <a:pt x="490386" y="2207655"/>
                  </a:lnTo>
                  <a:lnTo>
                    <a:pt x="407498" y="2218665"/>
                  </a:lnTo>
                  <a:lnTo>
                    <a:pt x="334597" y="2227580"/>
                  </a:lnTo>
                  <a:lnTo>
                    <a:pt x="271683" y="2234402"/>
                  </a:lnTo>
                  <a:lnTo>
                    <a:pt x="218756" y="2239129"/>
                  </a:lnTo>
                  <a:lnTo>
                    <a:pt x="175816" y="2241763"/>
                  </a:lnTo>
                  <a:lnTo>
                    <a:pt x="142864" y="2242303"/>
                  </a:lnTo>
                  <a:close/>
                </a:path>
              </a:pathLst>
            </a:custGeom>
            <a:solidFill>
              <a:srgbClr val="002F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4690664" y="6803897"/>
              <a:ext cx="2240915" cy="2242820"/>
            </a:xfrm>
            <a:custGeom>
              <a:avLst/>
              <a:gdLst/>
              <a:ahLst/>
              <a:cxnLst/>
              <a:rect l="l" t="t" r="r" b="b"/>
              <a:pathLst>
                <a:path w="2240915" h="2242820">
                  <a:moveTo>
                    <a:pt x="2097786" y="2242306"/>
                  </a:moveTo>
                  <a:lnTo>
                    <a:pt x="2021894" y="2239132"/>
                  </a:lnTo>
                  <a:lnTo>
                    <a:pt x="1968967" y="2234405"/>
                  </a:lnTo>
                  <a:lnTo>
                    <a:pt x="1906053" y="2227583"/>
                  </a:lnTo>
                  <a:lnTo>
                    <a:pt x="1833152" y="2218668"/>
                  </a:lnTo>
                  <a:lnTo>
                    <a:pt x="1750263" y="2207658"/>
                  </a:lnTo>
                  <a:lnTo>
                    <a:pt x="1701321" y="2198297"/>
                  </a:lnTo>
                  <a:lnTo>
                    <a:pt x="1652706" y="2187844"/>
                  </a:lnTo>
                  <a:lnTo>
                    <a:pt x="1604417" y="2176300"/>
                  </a:lnTo>
                  <a:lnTo>
                    <a:pt x="1556456" y="2163665"/>
                  </a:lnTo>
                  <a:lnTo>
                    <a:pt x="1508822" y="2149938"/>
                  </a:lnTo>
                  <a:lnTo>
                    <a:pt x="1461514" y="2135120"/>
                  </a:lnTo>
                  <a:lnTo>
                    <a:pt x="1414534" y="2119211"/>
                  </a:lnTo>
                  <a:lnTo>
                    <a:pt x="1367880" y="2102211"/>
                  </a:lnTo>
                  <a:lnTo>
                    <a:pt x="1321554" y="2084119"/>
                  </a:lnTo>
                  <a:lnTo>
                    <a:pt x="1275554" y="2064936"/>
                  </a:lnTo>
                  <a:lnTo>
                    <a:pt x="1234147" y="2047421"/>
                  </a:lnTo>
                  <a:lnTo>
                    <a:pt x="1192872" y="2028614"/>
                  </a:lnTo>
                  <a:lnTo>
                    <a:pt x="1151728" y="2008513"/>
                  </a:lnTo>
                  <a:lnTo>
                    <a:pt x="1110716" y="1987119"/>
                  </a:lnTo>
                  <a:lnTo>
                    <a:pt x="1069835" y="1964432"/>
                  </a:lnTo>
                  <a:lnTo>
                    <a:pt x="1029086" y="1940452"/>
                  </a:lnTo>
                  <a:lnTo>
                    <a:pt x="988469" y="1915179"/>
                  </a:lnTo>
                  <a:lnTo>
                    <a:pt x="947983" y="1888613"/>
                  </a:lnTo>
                  <a:lnTo>
                    <a:pt x="907629" y="1860754"/>
                  </a:lnTo>
                  <a:lnTo>
                    <a:pt x="867406" y="1831602"/>
                  </a:lnTo>
                  <a:lnTo>
                    <a:pt x="827315" y="1801156"/>
                  </a:lnTo>
                  <a:lnTo>
                    <a:pt x="787355" y="1769418"/>
                  </a:lnTo>
                  <a:lnTo>
                    <a:pt x="747528" y="1736387"/>
                  </a:lnTo>
                  <a:lnTo>
                    <a:pt x="707831" y="1702062"/>
                  </a:lnTo>
                  <a:lnTo>
                    <a:pt x="668267" y="1666445"/>
                  </a:lnTo>
                  <a:lnTo>
                    <a:pt x="628833" y="1629534"/>
                  </a:lnTo>
                  <a:lnTo>
                    <a:pt x="592453" y="1591969"/>
                  </a:lnTo>
                  <a:lnTo>
                    <a:pt x="557115" y="1553750"/>
                  </a:lnTo>
                  <a:lnTo>
                    <a:pt x="522820" y="1514877"/>
                  </a:lnTo>
                  <a:lnTo>
                    <a:pt x="489567" y="1475349"/>
                  </a:lnTo>
                  <a:lnTo>
                    <a:pt x="457356" y="1435168"/>
                  </a:lnTo>
                  <a:lnTo>
                    <a:pt x="426187" y="1394332"/>
                  </a:lnTo>
                  <a:lnTo>
                    <a:pt x="396061" y="1352843"/>
                  </a:lnTo>
                  <a:lnTo>
                    <a:pt x="366977" y="1310699"/>
                  </a:lnTo>
                  <a:lnTo>
                    <a:pt x="338936" y="1267901"/>
                  </a:lnTo>
                  <a:lnTo>
                    <a:pt x="311937" y="1224449"/>
                  </a:lnTo>
                  <a:lnTo>
                    <a:pt x="285980" y="1180343"/>
                  </a:lnTo>
                  <a:lnTo>
                    <a:pt x="261065" y="1135582"/>
                  </a:lnTo>
                  <a:lnTo>
                    <a:pt x="237193" y="1090168"/>
                  </a:lnTo>
                  <a:lnTo>
                    <a:pt x="214363" y="1044100"/>
                  </a:lnTo>
                  <a:lnTo>
                    <a:pt x="192576" y="997377"/>
                  </a:lnTo>
                  <a:lnTo>
                    <a:pt x="171831" y="950000"/>
                  </a:lnTo>
                  <a:lnTo>
                    <a:pt x="152128" y="901969"/>
                  </a:lnTo>
                  <a:lnTo>
                    <a:pt x="133467" y="853285"/>
                  </a:lnTo>
                  <a:lnTo>
                    <a:pt x="115849" y="803946"/>
                  </a:lnTo>
                  <a:lnTo>
                    <a:pt x="98801" y="752132"/>
                  </a:lnTo>
                  <a:lnTo>
                    <a:pt x="83082" y="699980"/>
                  </a:lnTo>
                  <a:lnTo>
                    <a:pt x="68691" y="647489"/>
                  </a:lnTo>
                  <a:lnTo>
                    <a:pt x="55630" y="594660"/>
                  </a:lnTo>
                  <a:lnTo>
                    <a:pt x="43897" y="541494"/>
                  </a:lnTo>
                  <a:lnTo>
                    <a:pt x="33492" y="487988"/>
                  </a:lnTo>
                  <a:lnTo>
                    <a:pt x="10628" y="326321"/>
                  </a:lnTo>
                  <a:lnTo>
                    <a:pt x="5790" y="272048"/>
                  </a:lnTo>
                  <a:lnTo>
                    <a:pt x="2405" y="217729"/>
                  </a:lnTo>
                  <a:lnTo>
                    <a:pt x="475" y="163365"/>
                  </a:lnTo>
                  <a:lnTo>
                    <a:pt x="0" y="108955"/>
                  </a:lnTo>
                  <a:lnTo>
                    <a:pt x="978" y="54500"/>
                  </a:lnTo>
                  <a:lnTo>
                    <a:pt x="3411" y="0"/>
                  </a:lnTo>
                  <a:lnTo>
                    <a:pt x="2240649" y="7"/>
                  </a:lnTo>
                  <a:lnTo>
                    <a:pt x="2240649" y="2237239"/>
                  </a:lnTo>
                  <a:lnTo>
                    <a:pt x="2210688" y="2238777"/>
                  </a:lnTo>
                  <a:lnTo>
                    <a:pt x="2180718" y="2239876"/>
                  </a:lnTo>
                  <a:lnTo>
                    <a:pt x="2150739" y="2240534"/>
                  </a:lnTo>
                  <a:lnTo>
                    <a:pt x="2120751" y="2240751"/>
                  </a:lnTo>
                  <a:lnTo>
                    <a:pt x="2097786" y="2242306"/>
                  </a:lnTo>
                  <a:close/>
                </a:path>
              </a:pathLst>
            </a:custGeom>
            <a:solidFill>
              <a:srgbClr val="00BE6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/>
          <p:nvPr/>
        </p:nvSpPr>
        <p:spPr>
          <a:xfrm>
            <a:off x="8349878" y="6351546"/>
            <a:ext cx="8902065" cy="0"/>
          </a:xfrm>
          <a:custGeom>
            <a:avLst/>
            <a:gdLst/>
            <a:ahLst/>
            <a:cxnLst/>
            <a:rect l="l" t="t" r="r" b="b"/>
            <a:pathLst>
              <a:path w="8902065">
                <a:moveTo>
                  <a:pt x="0" y="0"/>
                </a:moveTo>
                <a:lnTo>
                  <a:pt x="8901574" y="0"/>
                </a:lnTo>
              </a:path>
            </a:pathLst>
          </a:custGeom>
          <a:ln w="9524">
            <a:solidFill>
              <a:srgbClr val="01174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349878" y="1028700"/>
            <a:ext cx="2935605" cy="1357630"/>
          </a:xfrm>
          <a:custGeom>
            <a:avLst/>
            <a:gdLst/>
            <a:ahLst/>
            <a:cxnLst/>
            <a:rect l="l" t="t" r="r" b="b"/>
            <a:pathLst>
              <a:path w="2935604" h="1357630">
                <a:moveTo>
                  <a:pt x="2935536" y="1357332"/>
                </a:moveTo>
                <a:lnTo>
                  <a:pt x="0" y="1357332"/>
                </a:lnTo>
                <a:lnTo>
                  <a:pt x="0" y="0"/>
                </a:lnTo>
                <a:lnTo>
                  <a:pt x="2935536" y="0"/>
                </a:lnTo>
                <a:lnTo>
                  <a:pt x="2935536" y="1357332"/>
                </a:lnTo>
                <a:close/>
              </a:path>
            </a:pathLst>
          </a:custGeom>
          <a:solidFill>
            <a:srgbClr val="00BE6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3" name="object 13"/>
          <p:cNvGrpSpPr/>
          <p:nvPr/>
        </p:nvGrpSpPr>
        <p:grpSpPr>
          <a:xfrm>
            <a:off x="0" y="0"/>
            <a:ext cx="3322954" cy="2799080"/>
            <a:chOff x="0" y="0"/>
            <a:chExt cx="3322954" cy="2799080"/>
          </a:xfrm>
        </p:grpSpPr>
        <p:sp>
          <p:nvSpPr>
            <p:cNvPr id="14" name="object 14"/>
            <p:cNvSpPr/>
            <p:nvPr/>
          </p:nvSpPr>
          <p:spPr>
            <a:xfrm>
              <a:off x="0" y="0"/>
              <a:ext cx="3322954" cy="2799080"/>
            </a:xfrm>
            <a:custGeom>
              <a:avLst/>
              <a:gdLst/>
              <a:ahLst/>
              <a:cxnLst/>
              <a:rect l="l" t="t" r="r" b="b"/>
              <a:pathLst>
                <a:path w="3322954" h="2799080">
                  <a:moveTo>
                    <a:pt x="3322680" y="2798721"/>
                  </a:moveTo>
                  <a:lnTo>
                    <a:pt x="0" y="2798721"/>
                  </a:lnTo>
                  <a:lnTo>
                    <a:pt x="0" y="0"/>
                  </a:lnTo>
                  <a:lnTo>
                    <a:pt x="3322680" y="0"/>
                  </a:lnTo>
                  <a:lnTo>
                    <a:pt x="3322680" y="2798721"/>
                  </a:lnTo>
                  <a:close/>
                </a:path>
              </a:pathLst>
            </a:custGeom>
            <a:solidFill>
              <a:srgbClr val="002F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2781299" cy="2400299"/>
            </a:xfrm>
            <a:prstGeom prst="rect">
              <a:avLst/>
            </a:prstGeom>
          </p:spPr>
        </p:pic>
      </p:grpSp>
      <p:sp>
        <p:nvSpPr>
          <p:cNvPr id="16" name="object 16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8546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Our</a:t>
            </a:r>
            <a:r>
              <a:rPr spc="30" dirty="0"/>
              <a:t> </a:t>
            </a:r>
            <a:r>
              <a:rPr spc="-10" dirty="0"/>
              <a:t>Mision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8333255" y="2570739"/>
            <a:ext cx="9345145" cy="18641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23800"/>
              </a:lnSpc>
              <a:spcBef>
                <a:spcPts val="95"/>
              </a:spcBef>
            </a:pPr>
            <a:r>
              <a:rPr lang="en-US" sz="5100" spc="245" dirty="0">
                <a:solidFill>
                  <a:srgbClr val="011742"/>
                </a:solidFill>
                <a:latin typeface="Arial"/>
                <a:cs typeface="Arial"/>
              </a:rPr>
              <a:t>C</a:t>
            </a:r>
            <a:r>
              <a:rPr sz="5100" spc="245" dirty="0">
                <a:solidFill>
                  <a:srgbClr val="011742"/>
                </a:solidFill>
                <a:latin typeface="Arial"/>
                <a:cs typeface="Arial"/>
              </a:rPr>
              <a:t>atalyz</a:t>
            </a:r>
            <a:r>
              <a:rPr lang="en-US" sz="5100" spc="245" dirty="0">
                <a:solidFill>
                  <a:srgbClr val="011742"/>
                </a:solidFill>
                <a:latin typeface="Arial"/>
                <a:cs typeface="Arial"/>
              </a:rPr>
              <a:t>ing</a:t>
            </a:r>
            <a:r>
              <a:rPr sz="5100" spc="245" dirty="0">
                <a:solidFill>
                  <a:srgbClr val="011742"/>
                </a:solidFill>
                <a:latin typeface="Arial"/>
                <a:cs typeface="Arial"/>
              </a:rPr>
              <a:t> </a:t>
            </a:r>
            <a:r>
              <a:rPr sz="5100" spc="220" dirty="0">
                <a:solidFill>
                  <a:srgbClr val="011742"/>
                </a:solidFill>
                <a:latin typeface="Arial"/>
                <a:cs typeface="Arial"/>
              </a:rPr>
              <a:t>transformative</a:t>
            </a:r>
            <a:r>
              <a:rPr sz="5100" spc="70" dirty="0">
                <a:solidFill>
                  <a:srgbClr val="011742"/>
                </a:solidFill>
                <a:latin typeface="Arial"/>
                <a:cs typeface="Arial"/>
              </a:rPr>
              <a:t> </a:t>
            </a:r>
            <a:r>
              <a:rPr sz="5100" spc="240" dirty="0">
                <a:solidFill>
                  <a:srgbClr val="011742"/>
                </a:solidFill>
                <a:latin typeface="Arial"/>
                <a:cs typeface="Arial"/>
              </a:rPr>
              <a:t>change </a:t>
            </a:r>
            <a:r>
              <a:rPr sz="5100" spc="225" dirty="0">
                <a:solidFill>
                  <a:srgbClr val="011742"/>
                </a:solidFill>
                <a:latin typeface="Arial"/>
                <a:cs typeface="Arial"/>
              </a:rPr>
              <a:t>through</a:t>
            </a:r>
            <a:r>
              <a:rPr sz="5100" spc="15" dirty="0">
                <a:solidFill>
                  <a:srgbClr val="011742"/>
                </a:solidFill>
                <a:latin typeface="Arial"/>
                <a:cs typeface="Arial"/>
              </a:rPr>
              <a:t> </a:t>
            </a:r>
            <a:r>
              <a:rPr sz="5100" spc="250" dirty="0">
                <a:solidFill>
                  <a:srgbClr val="011742"/>
                </a:solidFill>
                <a:latin typeface="Arial"/>
                <a:cs typeface="Arial"/>
              </a:rPr>
              <a:t>technology</a:t>
            </a:r>
            <a:endParaRPr sz="51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585227" y="1028700"/>
            <a:ext cx="4674235" cy="3602354"/>
            <a:chOff x="12585227" y="1028700"/>
            <a:chExt cx="4674235" cy="3602354"/>
          </a:xfrm>
        </p:grpSpPr>
        <p:sp>
          <p:nvSpPr>
            <p:cNvPr id="3" name="object 3"/>
            <p:cNvSpPr/>
            <p:nvPr/>
          </p:nvSpPr>
          <p:spPr>
            <a:xfrm>
              <a:off x="12585227" y="1028700"/>
              <a:ext cx="4674235" cy="3602354"/>
            </a:xfrm>
            <a:custGeom>
              <a:avLst/>
              <a:gdLst/>
              <a:ahLst/>
              <a:cxnLst/>
              <a:rect l="l" t="t" r="r" b="b"/>
              <a:pathLst>
                <a:path w="4674234" h="3602354">
                  <a:moveTo>
                    <a:pt x="4674073" y="3602204"/>
                  </a:moveTo>
                  <a:lnTo>
                    <a:pt x="0" y="3602204"/>
                  </a:lnTo>
                  <a:lnTo>
                    <a:pt x="0" y="0"/>
                  </a:lnTo>
                  <a:lnTo>
                    <a:pt x="4674073" y="0"/>
                  </a:lnTo>
                  <a:lnTo>
                    <a:pt x="4674073" y="3602204"/>
                  </a:lnTo>
                  <a:close/>
                </a:path>
              </a:pathLst>
            </a:custGeom>
            <a:solidFill>
              <a:srgbClr val="002F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2972590" y="1198194"/>
              <a:ext cx="617220" cy="617220"/>
            </a:xfrm>
            <a:custGeom>
              <a:avLst/>
              <a:gdLst/>
              <a:ahLst/>
              <a:cxnLst/>
              <a:rect l="l" t="t" r="r" b="b"/>
              <a:pathLst>
                <a:path w="617219" h="617219">
                  <a:moveTo>
                    <a:pt x="308609" y="617223"/>
                  </a:moveTo>
                  <a:lnTo>
                    <a:pt x="263005" y="613877"/>
                  </a:lnTo>
                  <a:lnTo>
                    <a:pt x="219479" y="604157"/>
                  </a:lnTo>
                  <a:lnTo>
                    <a:pt x="178507" y="588540"/>
                  </a:lnTo>
                  <a:lnTo>
                    <a:pt x="140567" y="567504"/>
                  </a:lnTo>
                  <a:lnTo>
                    <a:pt x="106138" y="541526"/>
                  </a:lnTo>
                  <a:lnTo>
                    <a:pt x="75695" y="511083"/>
                  </a:lnTo>
                  <a:lnTo>
                    <a:pt x="49717" y="476653"/>
                  </a:lnTo>
                  <a:lnTo>
                    <a:pt x="28681" y="438714"/>
                  </a:lnTo>
                  <a:lnTo>
                    <a:pt x="13064" y="397742"/>
                  </a:lnTo>
                  <a:lnTo>
                    <a:pt x="3344" y="354215"/>
                  </a:lnTo>
                  <a:lnTo>
                    <a:pt x="0" y="308633"/>
                  </a:lnTo>
                  <a:lnTo>
                    <a:pt x="3344" y="263007"/>
                  </a:lnTo>
                  <a:lnTo>
                    <a:pt x="13064" y="219480"/>
                  </a:lnTo>
                  <a:lnTo>
                    <a:pt x="28681" y="178508"/>
                  </a:lnTo>
                  <a:lnTo>
                    <a:pt x="49717" y="140569"/>
                  </a:lnTo>
                  <a:lnTo>
                    <a:pt x="75695" y="106139"/>
                  </a:lnTo>
                  <a:lnTo>
                    <a:pt x="106138" y="75696"/>
                  </a:lnTo>
                  <a:lnTo>
                    <a:pt x="140567" y="49718"/>
                  </a:lnTo>
                  <a:lnTo>
                    <a:pt x="178507" y="28682"/>
                  </a:lnTo>
                  <a:lnTo>
                    <a:pt x="219479" y="13065"/>
                  </a:lnTo>
                  <a:lnTo>
                    <a:pt x="263005" y="3345"/>
                  </a:lnTo>
                  <a:lnTo>
                    <a:pt x="308604" y="0"/>
                  </a:lnTo>
                  <a:lnTo>
                    <a:pt x="354214" y="3345"/>
                  </a:lnTo>
                  <a:lnTo>
                    <a:pt x="397741" y="13065"/>
                  </a:lnTo>
                  <a:lnTo>
                    <a:pt x="438713" y="28682"/>
                  </a:lnTo>
                  <a:lnTo>
                    <a:pt x="476653" y="49718"/>
                  </a:lnTo>
                  <a:lnTo>
                    <a:pt x="511082" y="75696"/>
                  </a:lnTo>
                  <a:lnTo>
                    <a:pt x="541525" y="106139"/>
                  </a:lnTo>
                  <a:lnTo>
                    <a:pt x="567503" y="140569"/>
                  </a:lnTo>
                  <a:lnTo>
                    <a:pt x="588539" y="178508"/>
                  </a:lnTo>
                  <a:lnTo>
                    <a:pt x="604156" y="219480"/>
                  </a:lnTo>
                  <a:lnTo>
                    <a:pt x="613876" y="263007"/>
                  </a:lnTo>
                  <a:lnTo>
                    <a:pt x="617221" y="308589"/>
                  </a:lnTo>
                  <a:lnTo>
                    <a:pt x="613876" y="354215"/>
                  </a:lnTo>
                  <a:lnTo>
                    <a:pt x="604156" y="397742"/>
                  </a:lnTo>
                  <a:lnTo>
                    <a:pt x="588539" y="438714"/>
                  </a:lnTo>
                  <a:lnTo>
                    <a:pt x="567503" y="476653"/>
                  </a:lnTo>
                  <a:lnTo>
                    <a:pt x="541525" y="511083"/>
                  </a:lnTo>
                  <a:lnTo>
                    <a:pt x="511082" y="541526"/>
                  </a:lnTo>
                  <a:lnTo>
                    <a:pt x="476653" y="567504"/>
                  </a:lnTo>
                  <a:lnTo>
                    <a:pt x="438713" y="588540"/>
                  </a:lnTo>
                  <a:lnTo>
                    <a:pt x="397741" y="604157"/>
                  </a:lnTo>
                  <a:lnTo>
                    <a:pt x="354214" y="613877"/>
                  </a:lnTo>
                  <a:lnTo>
                    <a:pt x="308609" y="61722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7534174" y="1028700"/>
            <a:ext cx="4674235" cy="4653915"/>
            <a:chOff x="7534174" y="1028700"/>
            <a:chExt cx="4674235" cy="4653915"/>
          </a:xfrm>
        </p:grpSpPr>
        <p:sp>
          <p:nvSpPr>
            <p:cNvPr id="6" name="object 6"/>
            <p:cNvSpPr/>
            <p:nvPr/>
          </p:nvSpPr>
          <p:spPr>
            <a:xfrm>
              <a:off x="7534174" y="1028700"/>
              <a:ext cx="4674235" cy="4653915"/>
            </a:xfrm>
            <a:custGeom>
              <a:avLst/>
              <a:gdLst/>
              <a:ahLst/>
              <a:cxnLst/>
              <a:rect l="l" t="t" r="r" b="b"/>
              <a:pathLst>
                <a:path w="4674234" h="4653915">
                  <a:moveTo>
                    <a:pt x="4674073" y="4653888"/>
                  </a:moveTo>
                  <a:lnTo>
                    <a:pt x="0" y="4653888"/>
                  </a:lnTo>
                  <a:lnTo>
                    <a:pt x="0" y="0"/>
                  </a:lnTo>
                  <a:lnTo>
                    <a:pt x="4674073" y="0"/>
                  </a:lnTo>
                  <a:lnTo>
                    <a:pt x="4674073" y="4653888"/>
                  </a:lnTo>
                  <a:close/>
                </a:path>
              </a:pathLst>
            </a:custGeom>
            <a:solidFill>
              <a:srgbClr val="002F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7966481" y="1076117"/>
              <a:ext cx="658495" cy="658495"/>
            </a:xfrm>
            <a:custGeom>
              <a:avLst/>
              <a:gdLst/>
              <a:ahLst/>
              <a:cxnLst/>
              <a:rect l="l" t="t" r="r" b="b"/>
              <a:pathLst>
                <a:path w="658495" h="658494">
                  <a:moveTo>
                    <a:pt x="329166" y="658310"/>
                  </a:moveTo>
                  <a:lnTo>
                    <a:pt x="280515" y="654742"/>
                  </a:lnTo>
                  <a:lnTo>
                    <a:pt x="234091" y="644374"/>
                  </a:lnTo>
                  <a:lnTo>
                    <a:pt x="190391" y="627718"/>
                  </a:lnTo>
                  <a:lnTo>
                    <a:pt x="149926" y="605282"/>
                  </a:lnTo>
                  <a:lnTo>
                    <a:pt x="113205" y="577574"/>
                  </a:lnTo>
                  <a:lnTo>
                    <a:pt x="80736" y="545105"/>
                  </a:lnTo>
                  <a:lnTo>
                    <a:pt x="53028" y="508384"/>
                  </a:lnTo>
                  <a:lnTo>
                    <a:pt x="30592" y="467919"/>
                  </a:lnTo>
                  <a:lnTo>
                    <a:pt x="13935" y="424219"/>
                  </a:lnTo>
                  <a:lnTo>
                    <a:pt x="3568" y="377795"/>
                  </a:lnTo>
                  <a:lnTo>
                    <a:pt x="0" y="329151"/>
                  </a:lnTo>
                  <a:lnTo>
                    <a:pt x="3568" y="280515"/>
                  </a:lnTo>
                  <a:lnTo>
                    <a:pt x="13935" y="234091"/>
                  </a:lnTo>
                  <a:lnTo>
                    <a:pt x="30592" y="190391"/>
                  </a:lnTo>
                  <a:lnTo>
                    <a:pt x="53028" y="149926"/>
                  </a:lnTo>
                  <a:lnTo>
                    <a:pt x="80736" y="113205"/>
                  </a:lnTo>
                  <a:lnTo>
                    <a:pt x="113205" y="80736"/>
                  </a:lnTo>
                  <a:lnTo>
                    <a:pt x="149926" y="53028"/>
                  </a:lnTo>
                  <a:lnTo>
                    <a:pt x="190391" y="30592"/>
                  </a:lnTo>
                  <a:lnTo>
                    <a:pt x="234091" y="13936"/>
                  </a:lnTo>
                  <a:lnTo>
                    <a:pt x="280515" y="3568"/>
                  </a:lnTo>
                  <a:lnTo>
                    <a:pt x="329155" y="0"/>
                  </a:lnTo>
                  <a:lnTo>
                    <a:pt x="377795" y="3568"/>
                  </a:lnTo>
                  <a:lnTo>
                    <a:pt x="424220" y="13936"/>
                  </a:lnTo>
                  <a:lnTo>
                    <a:pt x="467919" y="30592"/>
                  </a:lnTo>
                  <a:lnTo>
                    <a:pt x="508384" y="53028"/>
                  </a:lnTo>
                  <a:lnTo>
                    <a:pt x="545105" y="80736"/>
                  </a:lnTo>
                  <a:lnTo>
                    <a:pt x="577574" y="113205"/>
                  </a:lnTo>
                  <a:lnTo>
                    <a:pt x="605281" y="149926"/>
                  </a:lnTo>
                  <a:lnTo>
                    <a:pt x="627718" y="190391"/>
                  </a:lnTo>
                  <a:lnTo>
                    <a:pt x="644374" y="234091"/>
                  </a:lnTo>
                  <a:lnTo>
                    <a:pt x="654741" y="280515"/>
                  </a:lnTo>
                  <a:lnTo>
                    <a:pt x="658310" y="329155"/>
                  </a:lnTo>
                  <a:lnTo>
                    <a:pt x="654741" y="377795"/>
                  </a:lnTo>
                  <a:lnTo>
                    <a:pt x="644374" y="424219"/>
                  </a:lnTo>
                  <a:lnTo>
                    <a:pt x="627718" y="467919"/>
                  </a:lnTo>
                  <a:lnTo>
                    <a:pt x="605281" y="508384"/>
                  </a:lnTo>
                  <a:lnTo>
                    <a:pt x="577574" y="545105"/>
                  </a:lnTo>
                  <a:lnTo>
                    <a:pt x="545105" y="577574"/>
                  </a:lnTo>
                  <a:lnTo>
                    <a:pt x="508384" y="605282"/>
                  </a:lnTo>
                  <a:lnTo>
                    <a:pt x="467919" y="627718"/>
                  </a:lnTo>
                  <a:lnTo>
                    <a:pt x="424220" y="644374"/>
                  </a:lnTo>
                  <a:lnTo>
                    <a:pt x="377795" y="654742"/>
                  </a:lnTo>
                  <a:lnTo>
                    <a:pt x="329166" y="65831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12585227" y="5079348"/>
            <a:ext cx="4674235" cy="3602354"/>
            <a:chOff x="12585227" y="5079348"/>
            <a:chExt cx="4674235" cy="3602354"/>
          </a:xfrm>
        </p:grpSpPr>
        <p:sp>
          <p:nvSpPr>
            <p:cNvPr id="9" name="object 9"/>
            <p:cNvSpPr/>
            <p:nvPr/>
          </p:nvSpPr>
          <p:spPr>
            <a:xfrm>
              <a:off x="12585227" y="5079348"/>
              <a:ext cx="4674235" cy="3602354"/>
            </a:xfrm>
            <a:custGeom>
              <a:avLst/>
              <a:gdLst/>
              <a:ahLst/>
              <a:cxnLst/>
              <a:rect l="l" t="t" r="r" b="b"/>
              <a:pathLst>
                <a:path w="4674234" h="3602354">
                  <a:moveTo>
                    <a:pt x="4674073" y="3602204"/>
                  </a:moveTo>
                  <a:lnTo>
                    <a:pt x="0" y="3602204"/>
                  </a:lnTo>
                  <a:lnTo>
                    <a:pt x="0" y="0"/>
                  </a:lnTo>
                  <a:lnTo>
                    <a:pt x="4674073" y="0"/>
                  </a:lnTo>
                  <a:lnTo>
                    <a:pt x="4674073" y="3602204"/>
                  </a:lnTo>
                  <a:close/>
                </a:path>
              </a:pathLst>
            </a:custGeom>
            <a:solidFill>
              <a:srgbClr val="002F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2698012" y="5189047"/>
              <a:ext cx="798830" cy="798830"/>
            </a:xfrm>
            <a:custGeom>
              <a:avLst/>
              <a:gdLst/>
              <a:ahLst/>
              <a:cxnLst/>
              <a:rect l="l" t="t" r="r" b="b"/>
              <a:pathLst>
                <a:path w="798830" h="798829">
                  <a:moveTo>
                    <a:pt x="399357" y="798710"/>
                  </a:moveTo>
                  <a:lnTo>
                    <a:pt x="352781" y="796023"/>
                  </a:lnTo>
                  <a:lnTo>
                    <a:pt x="307786" y="788163"/>
                  </a:lnTo>
                  <a:lnTo>
                    <a:pt x="264669" y="775428"/>
                  </a:lnTo>
                  <a:lnTo>
                    <a:pt x="223728" y="758119"/>
                  </a:lnTo>
                  <a:lnTo>
                    <a:pt x="185265" y="736535"/>
                  </a:lnTo>
                  <a:lnTo>
                    <a:pt x="149578" y="710976"/>
                  </a:lnTo>
                  <a:lnTo>
                    <a:pt x="116968" y="681741"/>
                  </a:lnTo>
                  <a:lnTo>
                    <a:pt x="87733" y="649131"/>
                  </a:lnTo>
                  <a:lnTo>
                    <a:pt x="62174" y="613444"/>
                  </a:lnTo>
                  <a:lnTo>
                    <a:pt x="40590" y="574981"/>
                  </a:lnTo>
                  <a:lnTo>
                    <a:pt x="23281" y="534041"/>
                  </a:lnTo>
                  <a:lnTo>
                    <a:pt x="10547" y="490923"/>
                  </a:lnTo>
                  <a:lnTo>
                    <a:pt x="2686" y="445928"/>
                  </a:lnTo>
                  <a:lnTo>
                    <a:pt x="0" y="399352"/>
                  </a:lnTo>
                  <a:lnTo>
                    <a:pt x="2686" y="352782"/>
                  </a:lnTo>
                  <a:lnTo>
                    <a:pt x="10547" y="307786"/>
                  </a:lnTo>
                  <a:lnTo>
                    <a:pt x="23281" y="264669"/>
                  </a:lnTo>
                  <a:lnTo>
                    <a:pt x="40590" y="223728"/>
                  </a:lnTo>
                  <a:lnTo>
                    <a:pt x="62174" y="185265"/>
                  </a:lnTo>
                  <a:lnTo>
                    <a:pt x="87733" y="149578"/>
                  </a:lnTo>
                  <a:lnTo>
                    <a:pt x="116968" y="116968"/>
                  </a:lnTo>
                  <a:lnTo>
                    <a:pt x="149578" y="87733"/>
                  </a:lnTo>
                  <a:lnTo>
                    <a:pt x="185265" y="62174"/>
                  </a:lnTo>
                  <a:lnTo>
                    <a:pt x="223728" y="40590"/>
                  </a:lnTo>
                  <a:lnTo>
                    <a:pt x="264669" y="23281"/>
                  </a:lnTo>
                  <a:lnTo>
                    <a:pt x="307786" y="10547"/>
                  </a:lnTo>
                  <a:lnTo>
                    <a:pt x="352781" y="2686"/>
                  </a:lnTo>
                  <a:lnTo>
                    <a:pt x="399354" y="0"/>
                  </a:lnTo>
                  <a:lnTo>
                    <a:pt x="445928" y="2686"/>
                  </a:lnTo>
                  <a:lnTo>
                    <a:pt x="490923" y="10547"/>
                  </a:lnTo>
                  <a:lnTo>
                    <a:pt x="534041" y="23281"/>
                  </a:lnTo>
                  <a:lnTo>
                    <a:pt x="574981" y="40590"/>
                  </a:lnTo>
                  <a:lnTo>
                    <a:pt x="613444" y="62174"/>
                  </a:lnTo>
                  <a:lnTo>
                    <a:pt x="649131" y="87733"/>
                  </a:lnTo>
                  <a:lnTo>
                    <a:pt x="681741" y="116968"/>
                  </a:lnTo>
                  <a:lnTo>
                    <a:pt x="710976" y="149578"/>
                  </a:lnTo>
                  <a:lnTo>
                    <a:pt x="736535" y="185265"/>
                  </a:lnTo>
                  <a:lnTo>
                    <a:pt x="758119" y="223728"/>
                  </a:lnTo>
                  <a:lnTo>
                    <a:pt x="775428" y="264669"/>
                  </a:lnTo>
                  <a:lnTo>
                    <a:pt x="788162" y="307786"/>
                  </a:lnTo>
                  <a:lnTo>
                    <a:pt x="796023" y="352782"/>
                  </a:lnTo>
                  <a:lnTo>
                    <a:pt x="798709" y="399357"/>
                  </a:lnTo>
                  <a:lnTo>
                    <a:pt x="796023" y="445928"/>
                  </a:lnTo>
                  <a:lnTo>
                    <a:pt x="788162" y="490923"/>
                  </a:lnTo>
                  <a:lnTo>
                    <a:pt x="775428" y="534041"/>
                  </a:lnTo>
                  <a:lnTo>
                    <a:pt x="758119" y="574981"/>
                  </a:lnTo>
                  <a:lnTo>
                    <a:pt x="736535" y="613444"/>
                  </a:lnTo>
                  <a:lnTo>
                    <a:pt x="710976" y="649131"/>
                  </a:lnTo>
                  <a:lnTo>
                    <a:pt x="681741" y="681741"/>
                  </a:lnTo>
                  <a:lnTo>
                    <a:pt x="649131" y="710976"/>
                  </a:lnTo>
                  <a:lnTo>
                    <a:pt x="613444" y="736535"/>
                  </a:lnTo>
                  <a:lnTo>
                    <a:pt x="574981" y="758119"/>
                  </a:lnTo>
                  <a:lnTo>
                    <a:pt x="534041" y="775428"/>
                  </a:lnTo>
                  <a:lnTo>
                    <a:pt x="490923" y="788163"/>
                  </a:lnTo>
                  <a:lnTo>
                    <a:pt x="445928" y="796023"/>
                  </a:lnTo>
                  <a:lnTo>
                    <a:pt x="399357" y="79871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7553715" y="5814236"/>
            <a:ext cx="4654693" cy="2867466"/>
            <a:chOff x="7153299" y="5930238"/>
            <a:chExt cx="4410710" cy="3328670"/>
          </a:xfrm>
        </p:grpSpPr>
        <p:sp>
          <p:nvSpPr>
            <p:cNvPr id="12" name="object 12"/>
            <p:cNvSpPr/>
            <p:nvPr/>
          </p:nvSpPr>
          <p:spPr>
            <a:xfrm>
              <a:off x="7153299" y="5930238"/>
              <a:ext cx="4410710" cy="3328670"/>
            </a:xfrm>
            <a:custGeom>
              <a:avLst/>
              <a:gdLst/>
              <a:ahLst/>
              <a:cxnLst/>
              <a:rect l="l" t="t" r="r" b="b"/>
              <a:pathLst>
                <a:path w="4410709" h="3328670">
                  <a:moveTo>
                    <a:pt x="4410229" y="3328061"/>
                  </a:moveTo>
                  <a:lnTo>
                    <a:pt x="0" y="3328061"/>
                  </a:lnTo>
                  <a:lnTo>
                    <a:pt x="0" y="0"/>
                  </a:lnTo>
                  <a:lnTo>
                    <a:pt x="4410229" y="0"/>
                  </a:lnTo>
                  <a:lnTo>
                    <a:pt x="4410229" y="3328061"/>
                  </a:lnTo>
                  <a:close/>
                </a:path>
              </a:pathLst>
            </a:custGeom>
            <a:solidFill>
              <a:srgbClr val="002F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8178892" y="6311967"/>
              <a:ext cx="892175" cy="892175"/>
            </a:xfrm>
            <a:custGeom>
              <a:avLst/>
              <a:gdLst/>
              <a:ahLst/>
              <a:cxnLst/>
              <a:rect l="l" t="t" r="r" b="b"/>
              <a:pathLst>
                <a:path w="892175" h="892175">
                  <a:moveTo>
                    <a:pt x="445900" y="891800"/>
                  </a:moveTo>
                  <a:lnTo>
                    <a:pt x="397314" y="889183"/>
                  </a:lnTo>
                  <a:lnTo>
                    <a:pt x="350244" y="881515"/>
                  </a:lnTo>
                  <a:lnTo>
                    <a:pt x="304961" y="869067"/>
                  </a:lnTo>
                  <a:lnTo>
                    <a:pt x="261737" y="852112"/>
                  </a:lnTo>
                  <a:lnTo>
                    <a:pt x="220845" y="830921"/>
                  </a:lnTo>
                  <a:lnTo>
                    <a:pt x="182557" y="805767"/>
                  </a:lnTo>
                  <a:lnTo>
                    <a:pt x="147144" y="776921"/>
                  </a:lnTo>
                  <a:lnTo>
                    <a:pt x="114878" y="744655"/>
                  </a:lnTo>
                  <a:lnTo>
                    <a:pt x="86032" y="709242"/>
                  </a:lnTo>
                  <a:lnTo>
                    <a:pt x="60878" y="670954"/>
                  </a:lnTo>
                  <a:lnTo>
                    <a:pt x="39687" y="630062"/>
                  </a:lnTo>
                  <a:lnTo>
                    <a:pt x="22732" y="586839"/>
                  </a:lnTo>
                  <a:lnTo>
                    <a:pt x="10284" y="541556"/>
                  </a:lnTo>
                  <a:lnTo>
                    <a:pt x="2616" y="494485"/>
                  </a:lnTo>
                  <a:lnTo>
                    <a:pt x="0" y="445899"/>
                  </a:lnTo>
                  <a:lnTo>
                    <a:pt x="2616" y="397314"/>
                  </a:lnTo>
                  <a:lnTo>
                    <a:pt x="10284" y="350244"/>
                  </a:lnTo>
                  <a:lnTo>
                    <a:pt x="22732" y="304961"/>
                  </a:lnTo>
                  <a:lnTo>
                    <a:pt x="39687" y="261737"/>
                  </a:lnTo>
                  <a:lnTo>
                    <a:pt x="60878" y="220845"/>
                  </a:lnTo>
                  <a:lnTo>
                    <a:pt x="86032" y="182557"/>
                  </a:lnTo>
                  <a:lnTo>
                    <a:pt x="114878" y="147144"/>
                  </a:lnTo>
                  <a:lnTo>
                    <a:pt x="147144" y="114878"/>
                  </a:lnTo>
                  <a:lnTo>
                    <a:pt x="182557" y="86032"/>
                  </a:lnTo>
                  <a:lnTo>
                    <a:pt x="220845" y="60878"/>
                  </a:lnTo>
                  <a:lnTo>
                    <a:pt x="261737" y="39687"/>
                  </a:lnTo>
                  <a:lnTo>
                    <a:pt x="304961" y="22732"/>
                  </a:lnTo>
                  <a:lnTo>
                    <a:pt x="350244" y="10284"/>
                  </a:lnTo>
                  <a:lnTo>
                    <a:pt x="397314" y="2616"/>
                  </a:lnTo>
                  <a:lnTo>
                    <a:pt x="445900" y="0"/>
                  </a:lnTo>
                  <a:lnTo>
                    <a:pt x="494485" y="2616"/>
                  </a:lnTo>
                  <a:lnTo>
                    <a:pt x="541556" y="10284"/>
                  </a:lnTo>
                  <a:lnTo>
                    <a:pt x="586838" y="22732"/>
                  </a:lnTo>
                  <a:lnTo>
                    <a:pt x="630062" y="39687"/>
                  </a:lnTo>
                  <a:lnTo>
                    <a:pt x="670954" y="60878"/>
                  </a:lnTo>
                  <a:lnTo>
                    <a:pt x="709242" y="86032"/>
                  </a:lnTo>
                  <a:lnTo>
                    <a:pt x="744655" y="114878"/>
                  </a:lnTo>
                  <a:lnTo>
                    <a:pt x="776921" y="147144"/>
                  </a:lnTo>
                  <a:lnTo>
                    <a:pt x="805767" y="182557"/>
                  </a:lnTo>
                  <a:lnTo>
                    <a:pt x="830921" y="220845"/>
                  </a:lnTo>
                  <a:lnTo>
                    <a:pt x="852112" y="261737"/>
                  </a:lnTo>
                  <a:lnTo>
                    <a:pt x="869067" y="304961"/>
                  </a:lnTo>
                  <a:lnTo>
                    <a:pt x="881515" y="350244"/>
                  </a:lnTo>
                  <a:lnTo>
                    <a:pt x="889183" y="397314"/>
                  </a:lnTo>
                  <a:lnTo>
                    <a:pt x="891800" y="445900"/>
                  </a:lnTo>
                  <a:lnTo>
                    <a:pt x="889183" y="494485"/>
                  </a:lnTo>
                  <a:lnTo>
                    <a:pt x="881515" y="541556"/>
                  </a:lnTo>
                  <a:lnTo>
                    <a:pt x="869067" y="586839"/>
                  </a:lnTo>
                  <a:lnTo>
                    <a:pt x="852112" y="630062"/>
                  </a:lnTo>
                  <a:lnTo>
                    <a:pt x="830921" y="670954"/>
                  </a:lnTo>
                  <a:lnTo>
                    <a:pt x="805767" y="709242"/>
                  </a:lnTo>
                  <a:lnTo>
                    <a:pt x="776921" y="744655"/>
                  </a:lnTo>
                  <a:lnTo>
                    <a:pt x="744655" y="776921"/>
                  </a:lnTo>
                  <a:lnTo>
                    <a:pt x="709242" y="805767"/>
                  </a:lnTo>
                  <a:lnTo>
                    <a:pt x="670954" y="830921"/>
                  </a:lnTo>
                  <a:lnTo>
                    <a:pt x="630062" y="852112"/>
                  </a:lnTo>
                  <a:lnTo>
                    <a:pt x="586838" y="869067"/>
                  </a:lnTo>
                  <a:lnTo>
                    <a:pt x="541556" y="881515"/>
                  </a:lnTo>
                  <a:lnTo>
                    <a:pt x="494485" y="889183"/>
                  </a:lnTo>
                  <a:lnTo>
                    <a:pt x="445900" y="8918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8453755" y="6441807"/>
              <a:ext cx="337820" cy="488950"/>
            </a:xfrm>
            <a:custGeom>
              <a:avLst/>
              <a:gdLst/>
              <a:ahLst/>
              <a:cxnLst/>
              <a:rect l="l" t="t" r="r" b="b"/>
              <a:pathLst>
                <a:path w="337820" h="488950">
                  <a:moveTo>
                    <a:pt x="277710" y="153822"/>
                  </a:moveTo>
                  <a:lnTo>
                    <a:pt x="270967" y="147129"/>
                  </a:lnTo>
                  <a:lnTo>
                    <a:pt x="246570" y="147129"/>
                  </a:lnTo>
                  <a:lnTo>
                    <a:pt x="246570" y="107746"/>
                  </a:lnTo>
                  <a:lnTo>
                    <a:pt x="238086" y="65849"/>
                  </a:lnTo>
                  <a:lnTo>
                    <a:pt x="216484" y="33845"/>
                  </a:lnTo>
                  <a:lnTo>
                    <a:pt x="216484" y="107746"/>
                  </a:lnTo>
                  <a:lnTo>
                    <a:pt x="216484" y="147180"/>
                  </a:lnTo>
                  <a:lnTo>
                    <a:pt x="61112" y="147180"/>
                  </a:lnTo>
                  <a:lnTo>
                    <a:pt x="61112" y="107746"/>
                  </a:lnTo>
                  <a:lnTo>
                    <a:pt x="67233" y="77520"/>
                  </a:lnTo>
                  <a:lnTo>
                    <a:pt x="83896" y="52819"/>
                  </a:lnTo>
                  <a:lnTo>
                    <a:pt x="108597" y="36144"/>
                  </a:lnTo>
                  <a:lnTo>
                    <a:pt x="138823" y="30035"/>
                  </a:lnTo>
                  <a:lnTo>
                    <a:pt x="169049" y="36144"/>
                  </a:lnTo>
                  <a:lnTo>
                    <a:pt x="193725" y="52819"/>
                  </a:lnTo>
                  <a:lnTo>
                    <a:pt x="210375" y="77520"/>
                  </a:lnTo>
                  <a:lnTo>
                    <a:pt x="216484" y="107746"/>
                  </a:lnTo>
                  <a:lnTo>
                    <a:pt x="216484" y="33845"/>
                  </a:lnTo>
                  <a:lnTo>
                    <a:pt x="214972" y="31597"/>
                  </a:lnTo>
                  <a:lnTo>
                    <a:pt x="212661" y="30035"/>
                  </a:lnTo>
                  <a:lnTo>
                    <a:pt x="180721" y="8483"/>
                  </a:lnTo>
                  <a:lnTo>
                    <a:pt x="138823" y="0"/>
                  </a:lnTo>
                  <a:lnTo>
                    <a:pt x="96926" y="8483"/>
                  </a:lnTo>
                  <a:lnTo>
                    <a:pt x="62674" y="31597"/>
                  </a:lnTo>
                  <a:lnTo>
                    <a:pt x="39560" y="65849"/>
                  </a:lnTo>
                  <a:lnTo>
                    <a:pt x="31089" y="107746"/>
                  </a:lnTo>
                  <a:lnTo>
                    <a:pt x="31089" y="147180"/>
                  </a:lnTo>
                  <a:lnTo>
                    <a:pt x="6692" y="147180"/>
                  </a:lnTo>
                  <a:lnTo>
                    <a:pt x="50" y="153822"/>
                  </a:lnTo>
                  <a:lnTo>
                    <a:pt x="0" y="374611"/>
                  </a:lnTo>
                  <a:lnTo>
                    <a:pt x="6743" y="381304"/>
                  </a:lnTo>
                  <a:lnTo>
                    <a:pt x="94246" y="381304"/>
                  </a:lnTo>
                  <a:lnTo>
                    <a:pt x="95516" y="351282"/>
                  </a:lnTo>
                  <a:lnTo>
                    <a:pt x="29972" y="351282"/>
                  </a:lnTo>
                  <a:lnTo>
                    <a:pt x="29972" y="177101"/>
                  </a:lnTo>
                  <a:lnTo>
                    <a:pt x="247624" y="177101"/>
                  </a:lnTo>
                  <a:lnTo>
                    <a:pt x="247624" y="193370"/>
                  </a:lnTo>
                  <a:lnTo>
                    <a:pt x="277710" y="199174"/>
                  </a:lnTo>
                  <a:lnTo>
                    <a:pt x="277710" y="177101"/>
                  </a:lnTo>
                  <a:lnTo>
                    <a:pt x="277710" y="153822"/>
                  </a:lnTo>
                  <a:close/>
                </a:path>
                <a:path w="337820" h="488950">
                  <a:moveTo>
                    <a:pt x="337667" y="384022"/>
                  </a:moveTo>
                  <a:lnTo>
                    <a:pt x="337451" y="379653"/>
                  </a:lnTo>
                  <a:lnTo>
                    <a:pt x="331254" y="233184"/>
                  </a:lnTo>
                  <a:lnTo>
                    <a:pt x="331127" y="230644"/>
                  </a:lnTo>
                  <a:lnTo>
                    <a:pt x="330923" y="226225"/>
                  </a:lnTo>
                  <a:lnTo>
                    <a:pt x="325882" y="220306"/>
                  </a:lnTo>
                  <a:lnTo>
                    <a:pt x="306971" y="216636"/>
                  </a:lnTo>
                  <a:lnTo>
                    <a:pt x="306971" y="373900"/>
                  </a:lnTo>
                  <a:lnTo>
                    <a:pt x="220573" y="452882"/>
                  </a:lnTo>
                  <a:lnTo>
                    <a:pt x="134188" y="373900"/>
                  </a:lnTo>
                  <a:lnTo>
                    <a:pt x="139598" y="246468"/>
                  </a:lnTo>
                  <a:lnTo>
                    <a:pt x="220573" y="230644"/>
                  </a:lnTo>
                  <a:lnTo>
                    <a:pt x="301498" y="246468"/>
                  </a:lnTo>
                  <a:lnTo>
                    <a:pt x="306971" y="373900"/>
                  </a:lnTo>
                  <a:lnTo>
                    <a:pt x="306971" y="216636"/>
                  </a:lnTo>
                  <a:lnTo>
                    <a:pt x="223456" y="200393"/>
                  </a:lnTo>
                  <a:lnTo>
                    <a:pt x="221576" y="199999"/>
                  </a:lnTo>
                  <a:lnTo>
                    <a:pt x="219532" y="199999"/>
                  </a:lnTo>
                  <a:lnTo>
                    <a:pt x="115214" y="220306"/>
                  </a:lnTo>
                  <a:lnTo>
                    <a:pt x="104863" y="350723"/>
                  </a:lnTo>
                  <a:lnTo>
                    <a:pt x="103708" y="378548"/>
                  </a:lnTo>
                  <a:lnTo>
                    <a:pt x="103708" y="379653"/>
                  </a:lnTo>
                  <a:lnTo>
                    <a:pt x="103479" y="384022"/>
                  </a:lnTo>
                  <a:lnTo>
                    <a:pt x="105257" y="388442"/>
                  </a:lnTo>
                  <a:lnTo>
                    <a:pt x="213220" y="487235"/>
                  </a:lnTo>
                  <a:lnTo>
                    <a:pt x="216814" y="488505"/>
                  </a:lnTo>
                  <a:lnTo>
                    <a:pt x="224167" y="488505"/>
                  </a:lnTo>
                  <a:lnTo>
                    <a:pt x="227939" y="487235"/>
                  </a:lnTo>
                  <a:lnTo>
                    <a:pt x="265404" y="452882"/>
                  </a:lnTo>
                  <a:lnTo>
                    <a:pt x="332473" y="391426"/>
                  </a:lnTo>
                  <a:lnTo>
                    <a:pt x="335838" y="388442"/>
                  </a:lnTo>
                  <a:lnTo>
                    <a:pt x="337667" y="384022"/>
                  </a:lnTo>
                  <a:close/>
                </a:path>
              </a:pathLst>
            </a:custGeom>
            <a:solidFill>
              <a:srgbClr val="0117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618474" y="6720676"/>
              <a:ext cx="118972" cy="101273"/>
            </a:xfrm>
            <a:prstGeom prst="rect">
              <a:avLst/>
            </a:prstGeom>
          </p:spPr>
        </p:pic>
      </p:grpSp>
      <p:sp>
        <p:nvSpPr>
          <p:cNvPr id="16" name="object 16"/>
          <p:cNvSpPr/>
          <p:nvPr/>
        </p:nvSpPr>
        <p:spPr>
          <a:xfrm>
            <a:off x="13065735" y="1314411"/>
            <a:ext cx="431165" cy="381000"/>
          </a:xfrm>
          <a:custGeom>
            <a:avLst/>
            <a:gdLst/>
            <a:ahLst/>
            <a:cxnLst/>
            <a:rect l="l" t="t" r="r" b="b"/>
            <a:pathLst>
              <a:path w="431165" h="381000">
                <a:moveTo>
                  <a:pt x="200050" y="121069"/>
                </a:moveTo>
                <a:lnTo>
                  <a:pt x="186702" y="107721"/>
                </a:lnTo>
                <a:lnTo>
                  <a:pt x="182626" y="107721"/>
                </a:lnTo>
                <a:lnTo>
                  <a:pt x="169278" y="121069"/>
                </a:lnTo>
                <a:lnTo>
                  <a:pt x="169278" y="125145"/>
                </a:lnTo>
                <a:lnTo>
                  <a:pt x="182626" y="138493"/>
                </a:lnTo>
                <a:lnTo>
                  <a:pt x="186702" y="138493"/>
                </a:lnTo>
                <a:lnTo>
                  <a:pt x="200050" y="125145"/>
                </a:lnTo>
                <a:lnTo>
                  <a:pt x="200050" y="123113"/>
                </a:lnTo>
                <a:lnTo>
                  <a:pt x="200050" y="121069"/>
                </a:lnTo>
                <a:close/>
              </a:path>
              <a:path w="431165" h="381000">
                <a:moveTo>
                  <a:pt x="276999" y="121069"/>
                </a:moveTo>
                <a:lnTo>
                  <a:pt x="263652" y="107721"/>
                </a:lnTo>
                <a:lnTo>
                  <a:pt x="259562" y="107721"/>
                </a:lnTo>
                <a:lnTo>
                  <a:pt x="246214" y="121069"/>
                </a:lnTo>
                <a:lnTo>
                  <a:pt x="246214" y="125145"/>
                </a:lnTo>
                <a:lnTo>
                  <a:pt x="259562" y="138493"/>
                </a:lnTo>
                <a:lnTo>
                  <a:pt x="263652" y="138493"/>
                </a:lnTo>
                <a:lnTo>
                  <a:pt x="276999" y="125145"/>
                </a:lnTo>
                <a:lnTo>
                  <a:pt x="276999" y="123113"/>
                </a:lnTo>
                <a:lnTo>
                  <a:pt x="276999" y="121069"/>
                </a:lnTo>
                <a:close/>
              </a:path>
              <a:path w="431165" h="381000">
                <a:moveTo>
                  <a:pt x="353936" y="121069"/>
                </a:moveTo>
                <a:lnTo>
                  <a:pt x="340588" y="107721"/>
                </a:lnTo>
                <a:lnTo>
                  <a:pt x="336511" y="107721"/>
                </a:lnTo>
                <a:lnTo>
                  <a:pt x="323164" y="121069"/>
                </a:lnTo>
                <a:lnTo>
                  <a:pt x="323164" y="125145"/>
                </a:lnTo>
                <a:lnTo>
                  <a:pt x="336511" y="138493"/>
                </a:lnTo>
                <a:lnTo>
                  <a:pt x="340588" y="138493"/>
                </a:lnTo>
                <a:lnTo>
                  <a:pt x="353936" y="125145"/>
                </a:lnTo>
                <a:lnTo>
                  <a:pt x="353936" y="123113"/>
                </a:lnTo>
                <a:lnTo>
                  <a:pt x="353936" y="121069"/>
                </a:lnTo>
                <a:close/>
              </a:path>
              <a:path w="431165" h="381000">
                <a:moveTo>
                  <a:pt x="430885" y="13347"/>
                </a:moveTo>
                <a:lnTo>
                  <a:pt x="417537" y="0"/>
                </a:lnTo>
                <a:lnTo>
                  <a:pt x="400100" y="0"/>
                </a:lnTo>
                <a:lnTo>
                  <a:pt x="400100" y="30772"/>
                </a:lnTo>
                <a:lnTo>
                  <a:pt x="400100" y="274916"/>
                </a:lnTo>
                <a:lnTo>
                  <a:pt x="333514" y="219430"/>
                </a:lnTo>
                <a:lnTo>
                  <a:pt x="332600" y="218503"/>
                </a:lnTo>
                <a:lnTo>
                  <a:pt x="331685" y="217906"/>
                </a:lnTo>
                <a:lnTo>
                  <a:pt x="330161" y="216623"/>
                </a:lnTo>
                <a:lnTo>
                  <a:pt x="326872" y="215442"/>
                </a:lnTo>
                <a:lnTo>
                  <a:pt x="325196" y="215442"/>
                </a:lnTo>
                <a:lnTo>
                  <a:pt x="321119" y="215442"/>
                </a:lnTo>
                <a:lnTo>
                  <a:pt x="307771" y="215442"/>
                </a:lnTo>
                <a:lnTo>
                  <a:pt x="307771" y="246214"/>
                </a:lnTo>
                <a:lnTo>
                  <a:pt x="307771" y="276999"/>
                </a:lnTo>
                <a:lnTo>
                  <a:pt x="104000" y="276999"/>
                </a:lnTo>
                <a:lnTo>
                  <a:pt x="100711" y="278180"/>
                </a:lnTo>
                <a:lnTo>
                  <a:pt x="30772" y="336473"/>
                </a:lnTo>
                <a:lnTo>
                  <a:pt x="30772" y="92329"/>
                </a:lnTo>
                <a:lnTo>
                  <a:pt x="92329" y="92329"/>
                </a:lnTo>
                <a:lnTo>
                  <a:pt x="92329" y="232867"/>
                </a:lnTo>
                <a:lnTo>
                  <a:pt x="92722" y="234835"/>
                </a:lnTo>
                <a:lnTo>
                  <a:pt x="105676" y="246214"/>
                </a:lnTo>
                <a:lnTo>
                  <a:pt x="307771" y="246214"/>
                </a:lnTo>
                <a:lnTo>
                  <a:pt x="307771" y="215442"/>
                </a:lnTo>
                <a:lnTo>
                  <a:pt x="123101" y="215442"/>
                </a:lnTo>
                <a:lnTo>
                  <a:pt x="123101" y="78981"/>
                </a:lnTo>
                <a:lnTo>
                  <a:pt x="123101" y="74904"/>
                </a:lnTo>
                <a:lnTo>
                  <a:pt x="123101" y="30772"/>
                </a:lnTo>
                <a:lnTo>
                  <a:pt x="400100" y="30772"/>
                </a:lnTo>
                <a:lnTo>
                  <a:pt x="400100" y="0"/>
                </a:lnTo>
                <a:lnTo>
                  <a:pt x="105676" y="0"/>
                </a:lnTo>
                <a:lnTo>
                  <a:pt x="92329" y="13347"/>
                </a:lnTo>
                <a:lnTo>
                  <a:pt x="92329" y="61556"/>
                </a:lnTo>
                <a:lnTo>
                  <a:pt x="13347" y="61556"/>
                </a:lnTo>
                <a:lnTo>
                  <a:pt x="0" y="74904"/>
                </a:lnTo>
                <a:lnTo>
                  <a:pt x="0" y="372313"/>
                </a:lnTo>
                <a:lnTo>
                  <a:pt x="800" y="375069"/>
                </a:lnTo>
                <a:lnTo>
                  <a:pt x="4000" y="380098"/>
                </a:lnTo>
                <a:lnTo>
                  <a:pt x="5029" y="381000"/>
                </a:lnTo>
                <a:lnTo>
                  <a:pt x="25450" y="381000"/>
                </a:lnTo>
                <a:lnTo>
                  <a:pt x="113284" y="307771"/>
                </a:lnTo>
                <a:lnTo>
                  <a:pt x="325196" y="307771"/>
                </a:lnTo>
                <a:lnTo>
                  <a:pt x="338543" y="294424"/>
                </a:lnTo>
                <a:lnTo>
                  <a:pt x="338543" y="263677"/>
                </a:lnTo>
                <a:lnTo>
                  <a:pt x="408495" y="321970"/>
                </a:lnTo>
                <a:lnTo>
                  <a:pt x="411784" y="323164"/>
                </a:lnTo>
                <a:lnTo>
                  <a:pt x="417779" y="323164"/>
                </a:lnTo>
                <a:lnTo>
                  <a:pt x="430885" y="310756"/>
                </a:lnTo>
                <a:lnTo>
                  <a:pt x="430885" y="274916"/>
                </a:lnTo>
                <a:lnTo>
                  <a:pt x="430885" y="30772"/>
                </a:lnTo>
                <a:lnTo>
                  <a:pt x="430885" y="13347"/>
                </a:lnTo>
                <a:close/>
              </a:path>
            </a:pathLst>
          </a:custGeom>
          <a:solidFill>
            <a:srgbClr val="01174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034735" y="1198194"/>
            <a:ext cx="418465" cy="424815"/>
          </a:xfrm>
          <a:custGeom>
            <a:avLst/>
            <a:gdLst/>
            <a:ahLst/>
            <a:cxnLst/>
            <a:rect l="l" t="t" r="r" b="b"/>
            <a:pathLst>
              <a:path w="418465" h="424815">
                <a:moveTo>
                  <a:pt x="354073" y="44355"/>
                </a:moveTo>
                <a:lnTo>
                  <a:pt x="256291" y="44355"/>
                </a:lnTo>
                <a:lnTo>
                  <a:pt x="264207" y="39272"/>
                </a:lnTo>
                <a:lnTo>
                  <a:pt x="272662" y="35050"/>
                </a:lnTo>
                <a:lnTo>
                  <a:pt x="281614" y="31803"/>
                </a:lnTo>
                <a:lnTo>
                  <a:pt x="291023" y="29644"/>
                </a:lnTo>
                <a:lnTo>
                  <a:pt x="291023" y="0"/>
                </a:lnTo>
                <a:lnTo>
                  <a:pt x="319340" y="0"/>
                </a:lnTo>
                <a:lnTo>
                  <a:pt x="319340" y="29644"/>
                </a:lnTo>
                <a:lnTo>
                  <a:pt x="328749" y="31803"/>
                </a:lnTo>
                <a:lnTo>
                  <a:pt x="337702" y="35050"/>
                </a:lnTo>
                <a:lnTo>
                  <a:pt x="346157" y="39272"/>
                </a:lnTo>
                <a:lnTo>
                  <a:pt x="354073" y="44355"/>
                </a:lnTo>
                <a:close/>
              </a:path>
              <a:path w="418465" h="424815">
                <a:moveTo>
                  <a:pt x="235053" y="203307"/>
                </a:moveTo>
                <a:lnTo>
                  <a:pt x="215143" y="183397"/>
                </a:lnTo>
                <a:lnTo>
                  <a:pt x="236380" y="162159"/>
                </a:lnTo>
                <a:lnTo>
                  <a:pt x="231313" y="154196"/>
                </a:lnTo>
                <a:lnTo>
                  <a:pt x="227116" y="145746"/>
                </a:lnTo>
                <a:lnTo>
                  <a:pt x="223874" y="136820"/>
                </a:lnTo>
                <a:lnTo>
                  <a:pt x="221669" y="127426"/>
                </a:lnTo>
                <a:lnTo>
                  <a:pt x="191914" y="127426"/>
                </a:lnTo>
                <a:lnTo>
                  <a:pt x="191914" y="99109"/>
                </a:lnTo>
                <a:lnTo>
                  <a:pt x="221669" y="99109"/>
                </a:lnTo>
                <a:lnTo>
                  <a:pt x="223874" y="89716"/>
                </a:lnTo>
                <a:lnTo>
                  <a:pt x="227116" y="80789"/>
                </a:lnTo>
                <a:lnTo>
                  <a:pt x="231313" y="72339"/>
                </a:lnTo>
                <a:lnTo>
                  <a:pt x="236380" y="64377"/>
                </a:lnTo>
                <a:lnTo>
                  <a:pt x="215143" y="43139"/>
                </a:lnTo>
                <a:lnTo>
                  <a:pt x="235053" y="23228"/>
                </a:lnTo>
                <a:lnTo>
                  <a:pt x="256291" y="44355"/>
                </a:lnTo>
                <a:lnTo>
                  <a:pt x="394115" y="44355"/>
                </a:lnTo>
                <a:lnTo>
                  <a:pt x="381837" y="56634"/>
                </a:lnTo>
                <a:lnTo>
                  <a:pt x="305182" y="56634"/>
                </a:lnTo>
                <a:lnTo>
                  <a:pt x="283080" y="61065"/>
                </a:lnTo>
                <a:lnTo>
                  <a:pt x="265085" y="73170"/>
                </a:lnTo>
                <a:lnTo>
                  <a:pt x="252979" y="91166"/>
                </a:lnTo>
                <a:lnTo>
                  <a:pt x="248548" y="113268"/>
                </a:lnTo>
                <a:lnTo>
                  <a:pt x="252979" y="135370"/>
                </a:lnTo>
                <a:lnTo>
                  <a:pt x="265085" y="153365"/>
                </a:lnTo>
                <a:lnTo>
                  <a:pt x="283080" y="165470"/>
                </a:lnTo>
                <a:lnTo>
                  <a:pt x="305182" y="169902"/>
                </a:lnTo>
                <a:lnTo>
                  <a:pt x="381837" y="169902"/>
                </a:lnTo>
                <a:lnTo>
                  <a:pt x="394115" y="182180"/>
                </a:lnTo>
                <a:lnTo>
                  <a:pt x="256291" y="182180"/>
                </a:lnTo>
                <a:lnTo>
                  <a:pt x="235053" y="203307"/>
                </a:lnTo>
                <a:close/>
              </a:path>
              <a:path w="418465" h="424815">
                <a:moveTo>
                  <a:pt x="394115" y="44355"/>
                </a:moveTo>
                <a:lnTo>
                  <a:pt x="354073" y="44355"/>
                </a:lnTo>
                <a:lnTo>
                  <a:pt x="375200" y="23228"/>
                </a:lnTo>
                <a:lnTo>
                  <a:pt x="395332" y="43139"/>
                </a:lnTo>
                <a:lnTo>
                  <a:pt x="394115" y="44355"/>
                </a:lnTo>
                <a:close/>
              </a:path>
              <a:path w="418465" h="424815">
                <a:moveTo>
                  <a:pt x="120935" y="104197"/>
                </a:moveTo>
                <a:lnTo>
                  <a:pt x="74221" y="104197"/>
                </a:lnTo>
                <a:lnTo>
                  <a:pt x="89930" y="90820"/>
                </a:lnTo>
                <a:lnTo>
                  <a:pt x="107059" y="79475"/>
                </a:lnTo>
                <a:lnTo>
                  <a:pt x="125413" y="70287"/>
                </a:lnTo>
                <a:lnTo>
                  <a:pt x="144792" y="63381"/>
                </a:lnTo>
                <a:lnTo>
                  <a:pt x="151429" y="28317"/>
                </a:lnTo>
                <a:lnTo>
                  <a:pt x="188374" y="28317"/>
                </a:lnTo>
                <a:lnTo>
                  <a:pt x="184613" y="56634"/>
                </a:lnTo>
                <a:lnTo>
                  <a:pt x="174879" y="56634"/>
                </a:lnTo>
                <a:lnTo>
                  <a:pt x="169349" y="86499"/>
                </a:lnTo>
                <a:lnTo>
                  <a:pt x="160278" y="88711"/>
                </a:lnTo>
                <a:lnTo>
                  <a:pt x="140116" y="94913"/>
                </a:lnTo>
                <a:lnTo>
                  <a:pt x="121259" y="103976"/>
                </a:lnTo>
                <a:lnTo>
                  <a:pt x="120935" y="104197"/>
                </a:lnTo>
                <a:close/>
              </a:path>
              <a:path w="418465" h="424815">
                <a:moveTo>
                  <a:pt x="381837" y="169902"/>
                </a:moveTo>
                <a:lnTo>
                  <a:pt x="305182" y="169902"/>
                </a:lnTo>
                <a:lnTo>
                  <a:pt x="327284" y="165470"/>
                </a:lnTo>
                <a:lnTo>
                  <a:pt x="345279" y="153365"/>
                </a:lnTo>
                <a:lnTo>
                  <a:pt x="357384" y="135370"/>
                </a:lnTo>
                <a:lnTo>
                  <a:pt x="361816" y="113268"/>
                </a:lnTo>
                <a:lnTo>
                  <a:pt x="357384" y="91166"/>
                </a:lnTo>
                <a:lnTo>
                  <a:pt x="345279" y="73170"/>
                </a:lnTo>
                <a:lnTo>
                  <a:pt x="327284" y="61065"/>
                </a:lnTo>
                <a:lnTo>
                  <a:pt x="305182" y="56634"/>
                </a:lnTo>
                <a:lnTo>
                  <a:pt x="381837" y="56634"/>
                </a:lnTo>
                <a:lnTo>
                  <a:pt x="374094" y="64377"/>
                </a:lnTo>
                <a:lnTo>
                  <a:pt x="379098" y="72339"/>
                </a:lnTo>
                <a:lnTo>
                  <a:pt x="383261" y="80789"/>
                </a:lnTo>
                <a:lnTo>
                  <a:pt x="386491" y="89716"/>
                </a:lnTo>
                <a:lnTo>
                  <a:pt x="388695" y="99109"/>
                </a:lnTo>
                <a:lnTo>
                  <a:pt x="418450" y="99109"/>
                </a:lnTo>
                <a:lnTo>
                  <a:pt x="418450" y="127426"/>
                </a:lnTo>
                <a:lnTo>
                  <a:pt x="388695" y="127426"/>
                </a:lnTo>
                <a:lnTo>
                  <a:pt x="386491" y="136820"/>
                </a:lnTo>
                <a:lnTo>
                  <a:pt x="383261" y="145746"/>
                </a:lnTo>
                <a:lnTo>
                  <a:pt x="379098" y="154196"/>
                </a:lnTo>
                <a:lnTo>
                  <a:pt x="374094" y="162159"/>
                </a:lnTo>
                <a:lnTo>
                  <a:pt x="381837" y="169902"/>
                </a:lnTo>
                <a:close/>
              </a:path>
              <a:path w="418465" h="424815">
                <a:moveTo>
                  <a:pt x="40484" y="360710"/>
                </a:moveTo>
                <a:lnTo>
                  <a:pt x="0" y="290581"/>
                </a:lnTo>
                <a:lnTo>
                  <a:pt x="26989" y="267463"/>
                </a:lnTo>
                <a:lnTo>
                  <a:pt x="24811" y="257366"/>
                </a:lnTo>
                <a:lnTo>
                  <a:pt x="23256" y="247165"/>
                </a:lnTo>
                <a:lnTo>
                  <a:pt x="22345" y="237125"/>
                </a:lnTo>
                <a:lnTo>
                  <a:pt x="22012" y="226536"/>
                </a:lnTo>
                <a:lnTo>
                  <a:pt x="22341" y="216008"/>
                </a:lnTo>
                <a:lnTo>
                  <a:pt x="23256" y="205948"/>
                </a:lnTo>
                <a:lnTo>
                  <a:pt x="24811" y="195752"/>
                </a:lnTo>
                <a:lnTo>
                  <a:pt x="26989" y="185609"/>
                </a:lnTo>
                <a:lnTo>
                  <a:pt x="0" y="162491"/>
                </a:lnTo>
                <a:lnTo>
                  <a:pt x="40484" y="92362"/>
                </a:lnTo>
                <a:lnTo>
                  <a:pt x="74221" y="104197"/>
                </a:lnTo>
                <a:lnTo>
                  <a:pt x="120935" y="104197"/>
                </a:lnTo>
                <a:lnTo>
                  <a:pt x="103938" y="115777"/>
                </a:lnTo>
                <a:lnTo>
                  <a:pt x="91961" y="126873"/>
                </a:lnTo>
                <a:lnTo>
                  <a:pt x="53205" y="126873"/>
                </a:lnTo>
                <a:lnTo>
                  <a:pt x="36281" y="156296"/>
                </a:lnTo>
                <a:lnTo>
                  <a:pt x="59288" y="176096"/>
                </a:lnTo>
                <a:lnTo>
                  <a:pt x="56523" y="184945"/>
                </a:lnTo>
                <a:lnTo>
                  <a:pt x="53828" y="195161"/>
                </a:lnTo>
                <a:lnTo>
                  <a:pt x="51891" y="205533"/>
                </a:lnTo>
                <a:lnTo>
                  <a:pt x="50721" y="216008"/>
                </a:lnTo>
                <a:lnTo>
                  <a:pt x="50329" y="226536"/>
                </a:lnTo>
                <a:lnTo>
                  <a:pt x="50721" y="237125"/>
                </a:lnTo>
                <a:lnTo>
                  <a:pt x="51891" y="247621"/>
                </a:lnTo>
                <a:lnTo>
                  <a:pt x="53828" y="257972"/>
                </a:lnTo>
                <a:lnTo>
                  <a:pt x="56523" y="268126"/>
                </a:lnTo>
                <a:lnTo>
                  <a:pt x="59288" y="276975"/>
                </a:lnTo>
                <a:lnTo>
                  <a:pt x="36281" y="296775"/>
                </a:lnTo>
                <a:lnTo>
                  <a:pt x="53205" y="326198"/>
                </a:lnTo>
                <a:lnTo>
                  <a:pt x="91973" y="326198"/>
                </a:lnTo>
                <a:lnTo>
                  <a:pt x="103938" y="337249"/>
                </a:lnTo>
                <a:lnTo>
                  <a:pt x="120814" y="348764"/>
                </a:lnTo>
                <a:lnTo>
                  <a:pt x="74221" y="348764"/>
                </a:lnTo>
                <a:lnTo>
                  <a:pt x="40484" y="360710"/>
                </a:lnTo>
                <a:close/>
              </a:path>
              <a:path w="418465" h="424815">
                <a:moveTo>
                  <a:pt x="82075" y="136939"/>
                </a:moveTo>
                <a:lnTo>
                  <a:pt x="53205" y="126873"/>
                </a:lnTo>
                <a:lnTo>
                  <a:pt x="91961" y="126873"/>
                </a:lnTo>
                <a:lnTo>
                  <a:pt x="88380" y="130191"/>
                </a:lnTo>
                <a:lnTo>
                  <a:pt x="82075" y="136939"/>
                </a:lnTo>
                <a:close/>
              </a:path>
              <a:path w="418465" h="424815">
                <a:moveTo>
                  <a:pt x="191914" y="311487"/>
                </a:moveTo>
                <a:lnTo>
                  <a:pt x="158901" y="304793"/>
                </a:lnTo>
                <a:lnTo>
                  <a:pt x="131892" y="286557"/>
                </a:lnTo>
                <a:lnTo>
                  <a:pt x="113657" y="259549"/>
                </a:lnTo>
                <a:lnTo>
                  <a:pt x="106963" y="226536"/>
                </a:lnTo>
                <a:lnTo>
                  <a:pt x="112148" y="197330"/>
                </a:lnTo>
                <a:lnTo>
                  <a:pt x="126458" y="172501"/>
                </a:lnTo>
                <a:lnTo>
                  <a:pt x="148028" y="153894"/>
                </a:lnTo>
                <a:lnTo>
                  <a:pt x="174990" y="143354"/>
                </a:lnTo>
                <a:lnTo>
                  <a:pt x="175519" y="150588"/>
                </a:lnTo>
                <a:lnTo>
                  <a:pt x="176483" y="157665"/>
                </a:lnTo>
                <a:lnTo>
                  <a:pt x="177945" y="164556"/>
                </a:lnTo>
                <a:lnTo>
                  <a:pt x="179968" y="171229"/>
                </a:lnTo>
                <a:lnTo>
                  <a:pt x="162252" y="178377"/>
                </a:lnTo>
                <a:lnTo>
                  <a:pt x="148083" y="190752"/>
                </a:lnTo>
                <a:lnTo>
                  <a:pt x="138685" y="207192"/>
                </a:lnTo>
                <a:lnTo>
                  <a:pt x="135280" y="226536"/>
                </a:lnTo>
                <a:lnTo>
                  <a:pt x="139742" y="248544"/>
                </a:lnTo>
                <a:lnTo>
                  <a:pt x="151899" y="266550"/>
                </a:lnTo>
                <a:lnTo>
                  <a:pt x="169905" y="278707"/>
                </a:lnTo>
                <a:lnTo>
                  <a:pt x="191914" y="283170"/>
                </a:lnTo>
                <a:lnTo>
                  <a:pt x="253371" y="283170"/>
                </a:lnTo>
                <a:lnTo>
                  <a:pt x="247248" y="290733"/>
                </a:lnTo>
                <a:lnTo>
                  <a:pt x="221966" y="305958"/>
                </a:lnTo>
                <a:lnTo>
                  <a:pt x="191914" y="311487"/>
                </a:lnTo>
                <a:close/>
              </a:path>
              <a:path w="418465" h="424815">
                <a:moveTo>
                  <a:pt x="319340" y="226536"/>
                </a:moveTo>
                <a:lnTo>
                  <a:pt x="291023" y="226536"/>
                </a:lnTo>
                <a:lnTo>
                  <a:pt x="291023" y="196891"/>
                </a:lnTo>
                <a:lnTo>
                  <a:pt x="281614" y="194733"/>
                </a:lnTo>
                <a:lnTo>
                  <a:pt x="272662" y="191485"/>
                </a:lnTo>
                <a:lnTo>
                  <a:pt x="264207" y="187263"/>
                </a:lnTo>
                <a:lnTo>
                  <a:pt x="256291" y="182180"/>
                </a:lnTo>
                <a:lnTo>
                  <a:pt x="354073" y="182180"/>
                </a:lnTo>
                <a:lnTo>
                  <a:pt x="346157" y="187263"/>
                </a:lnTo>
                <a:lnTo>
                  <a:pt x="337702" y="191485"/>
                </a:lnTo>
                <a:lnTo>
                  <a:pt x="328749" y="194733"/>
                </a:lnTo>
                <a:lnTo>
                  <a:pt x="319340" y="196891"/>
                </a:lnTo>
                <a:lnTo>
                  <a:pt x="319340" y="226536"/>
                </a:lnTo>
                <a:close/>
              </a:path>
              <a:path w="418465" h="424815">
                <a:moveTo>
                  <a:pt x="375200" y="203307"/>
                </a:moveTo>
                <a:lnTo>
                  <a:pt x="354073" y="182180"/>
                </a:lnTo>
                <a:lnTo>
                  <a:pt x="394115" y="182180"/>
                </a:lnTo>
                <a:lnTo>
                  <a:pt x="395332" y="183397"/>
                </a:lnTo>
                <a:lnTo>
                  <a:pt x="375200" y="203307"/>
                </a:lnTo>
                <a:close/>
              </a:path>
              <a:path w="418465" h="424815">
                <a:moveTo>
                  <a:pt x="253371" y="283170"/>
                </a:moveTo>
                <a:lnTo>
                  <a:pt x="191914" y="283170"/>
                </a:lnTo>
                <a:lnTo>
                  <a:pt x="212199" y="279385"/>
                </a:lnTo>
                <a:lnTo>
                  <a:pt x="229177" y="268984"/>
                </a:lnTo>
                <a:lnTo>
                  <a:pt x="241488" y="253398"/>
                </a:lnTo>
                <a:lnTo>
                  <a:pt x="247774" y="234057"/>
                </a:lnTo>
                <a:lnTo>
                  <a:pt x="254538" y="236069"/>
                </a:lnTo>
                <a:lnTo>
                  <a:pt x="261407" y="237625"/>
                </a:lnTo>
                <a:lnTo>
                  <a:pt x="268399" y="238724"/>
                </a:lnTo>
                <a:lnTo>
                  <a:pt x="275537" y="239367"/>
                </a:lnTo>
                <a:lnTo>
                  <a:pt x="265769" y="267855"/>
                </a:lnTo>
                <a:lnTo>
                  <a:pt x="253371" y="283170"/>
                </a:lnTo>
                <a:close/>
              </a:path>
              <a:path w="418465" h="424815">
                <a:moveTo>
                  <a:pt x="363220" y="326088"/>
                </a:moveTo>
                <a:lnTo>
                  <a:pt x="330512" y="326088"/>
                </a:lnTo>
                <a:lnTo>
                  <a:pt x="347547" y="296775"/>
                </a:lnTo>
                <a:lnTo>
                  <a:pt x="324539" y="276975"/>
                </a:lnTo>
                <a:lnTo>
                  <a:pt x="332503" y="240473"/>
                </a:lnTo>
                <a:lnTo>
                  <a:pt x="360931" y="240694"/>
                </a:lnTo>
                <a:lnTo>
                  <a:pt x="360280" y="247621"/>
                </a:lnTo>
                <a:lnTo>
                  <a:pt x="359424" y="254120"/>
                </a:lnTo>
                <a:lnTo>
                  <a:pt x="358271" y="260807"/>
                </a:lnTo>
                <a:lnTo>
                  <a:pt x="356838" y="267463"/>
                </a:lnTo>
                <a:lnTo>
                  <a:pt x="383717" y="290581"/>
                </a:lnTo>
                <a:lnTo>
                  <a:pt x="363220" y="326088"/>
                </a:lnTo>
                <a:close/>
              </a:path>
              <a:path w="418465" h="424815">
                <a:moveTo>
                  <a:pt x="91973" y="326198"/>
                </a:moveTo>
                <a:lnTo>
                  <a:pt x="53205" y="326198"/>
                </a:lnTo>
                <a:lnTo>
                  <a:pt x="81964" y="316022"/>
                </a:lnTo>
                <a:lnTo>
                  <a:pt x="88380" y="322880"/>
                </a:lnTo>
                <a:lnTo>
                  <a:pt x="91973" y="326198"/>
                </a:lnTo>
                <a:close/>
              </a:path>
              <a:path w="418465" h="424815">
                <a:moveTo>
                  <a:pt x="237579" y="396438"/>
                </a:moveTo>
                <a:lnTo>
                  <a:pt x="208948" y="396438"/>
                </a:lnTo>
                <a:lnTo>
                  <a:pt x="214479" y="366462"/>
                </a:lnTo>
                <a:lnTo>
                  <a:pt x="223549" y="364471"/>
                </a:lnTo>
                <a:lnTo>
                  <a:pt x="243665" y="358190"/>
                </a:lnTo>
                <a:lnTo>
                  <a:pt x="262527" y="349068"/>
                </a:lnTo>
                <a:lnTo>
                  <a:pt x="279874" y="337249"/>
                </a:lnTo>
                <a:lnTo>
                  <a:pt x="295448" y="322880"/>
                </a:lnTo>
                <a:lnTo>
                  <a:pt x="301753" y="316022"/>
                </a:lnTo>
                <a:lnTo>
                  <a:pt x="330512" y="326088"/>
                </a:lnTo>
                <a:lnTo>
                  <a:pt x="363220" y="326088"/>
                </a:lnTo>
                <a:lnTo>
                  <a:pt x="350065" y="348874"/>
                </a:lnTo>
                <a:lnTo>
                  <a:pt x="309606" y="348874"/>
                </a:lnTo>
                <a:lnTo>
                  <a:pt x="293847" y="362298"/>
                </a:lnTo>
                <a:lnTo>
                  <a:pt x="276699" y="373638"/>
                </a:lnTo>
                <a:lnTo>
                  <a:pt x="258306" y="382800"/>
                </a:lnTo>
                <a:lnTo>
                  <a:pt x="238814" y="389691"/>
                </a:lnTo>
                <a:lnTo>
                  <a:pt x="237579" y="396438"/>
                </a:lnTo>
                <a:close/>
              </a:path>
              <a:path w="418465" h="424815">
                <a:moveTo>
                  <a:pt x="232398" y="424755"/>
                </a:moveTo>
                <a:lnTo>
                  <a:pt x="151429" y="424755"/>
                </a:lnTo>
                <a:lnTo>
                  <a:pt x="144792" y="389691"/>
                </a:lnTo>
                <a:lnTo>
                  <a:pt x="125413" y="382798"/>
                </a:lnTo>
                <a:lnTo>
                  <a:pt x="107059" y="373624"/>
                </a:lnTo>
                <a:lnTo>
                  <a:pt x="89930" y="362251"/>
                </a:lnTo>
                <a:lnTo>
                  <a:pt x="74221" y="348764"/>
                </a:lnTo>
                <a:lnTo>
                  <a:pt x="120814" y="348764"/>
                </a:lnTo>
                <a:lnTo>
                  <a:pt x="121259" y="349068"/>
                </a:lnTo>
                <a:lnTo>
                  <a:pt x="140116" y="358190"/>
                </a:lnTo>
                <a:lnTo>
                  <a:pt x="160278" y="364471"/>
                </a:lnTo>
                <a:lnTo>
                  <a:pt x="169349" y="366462"/>
                </a:lnTo>
                <a:lnTo>
                  <a:pt x="174879" y="396438"/>
                </a:lnTo>
                <a:lnTo>
                  <a:pt x="237579" y="396438"/>
                </a:lnTo>
                <a:lnTo>
                  <a:pt x="232398" y="424755"/>
                </a:lnTo>
                <a:close/>
              </a:path>
              <a:path w="418465" h="424815">
                <a:moveTo>
                  <a:pt x="343233" y="360710"/>
                </a:moveTo>
                <a:lnTo>
                  <a:pt x="309606" y="348874"/>
                </a:lnTo>
                <a:lnTo>
                  <a:pt x="350065" y="348874"/>
                </a:lnTo>
                <a:lnTo>
                  <a:pt x="343233" y="360710"/>
                </a:lnTo>
                <a:close/>
              </a:path>
            </a:pathLst>
          </a:custGeom>
          <a:solidFill>
            <a:srgbClr val="01174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8" name="object 18"/>
          <p:cNvGrpSpPr/>
          <p:nvPr/>
        </p:nvGrpSpPr>
        <p:grpSpPr>
          <a:xfrm>
            <a:off x="12959950" y="5356851"/>
            <a:ext cx="426720" cy="457834"/>
            <a:chOff x="12959950" y="5356851"/>
            <a:chExt cx="426720" cy="457834"/>
          </a:xfrm>
        </p:grpSpPr>
        <p:sp>
          <p:nvSpPr>
            <p:cNvPr id="19" name="object 19"/>
            <p:cNvSpPr/>
            <p:nvPr/>
          </p:nvSpPr>
          <p:spPr>
            <a:xfrm>
              <a:off x="12959944" y="5356859"/>
              <a:ext cx="364490" cy="457834"/>
            </a:xfrm>
            <a:custGeom>
              <a:avLst/>
              <a:gdLst/>
              <a:ahLst/>
              <a:cxnLst/>
              <a:rect l="l" t="t" r="r" b="b"/>
              <a:pathLst>
                <a:path w="364490" h="457835">
                  <a:moveTo>
                    <a:pt x="286816" y="116941"/>
                  </a:moveTo>
                  <a:lnTo>
                    <a:pt x="285686" y="114198"/>
                  </a:lnTo>
                  <a:lnTo>
                    <a:pt x="281139" y="109664"/>
                  </a:lnTo>
                  <a:lnTo>
                    <a:pt x="278396" y="108521"/>
                  </a:lnTo>
                  <a:lnTo>
                    <a:pt x="85928" y="108521"/>
                  </a:lnTo>
                  <a:lnTo>
                    <a:pt x="83197" y="109664"/>
                  </a:lnTo>
                  <a:lnTo>
                    <a:pt x="78651" y="114198"/>
                  </a:lnTo>
                  <a:lnTo>
                    <a:pt x="77520" y="116941"/>
                  </a:lnTo>
                  <a:lnTo>
                    <a:pt x="77520" y="123367"/>
                  </a:lnTo>
                  <a:lnTo>
                    <a:pt x="78651" y="126098"/>
                  </a:lnTo>
                  <a:lnTo>
                    <a:pt x="83197" y="130644"/>
                  </a:lnTo>
                  <a:lnTo>
                    <a:pt x="85928" y="131775"/>
                  </a:lnTo>
                  <a:lnTo>
                    <a:pt x="89141" y="131775"/>
                  </a:lnTo>
                  <a:lnTo>
                    <a:pt x="278396" y="131775"/>
                  </a:lnTo>
                  <a:lnTo>
                    <a:pt x="281139" y="130644"/>
                  </a:lnTo>
                  <a:lnTo>
                    <a:pt x="285686" y="126098"/>
                  </a:lnTo>
                  <a:lnTo>
                    <a:pt x="286816" y="123367"/>
                  </a:lnTo>
                  <a:lnTo>
                    <a:pt x="286816" y="116941"/>
                  </a:lnTo>
                  <a:close/>
                </a:path>
                <a:path w="364490" h="457835">
                  <a:moveTo>
                    <a:pt x="364337" y="54317"/>
                  </a:moveTo>
                  <a:lnTo>
                    <a:pt x="344589" y="14351"/>
                  </a:lnTo>
                  <a:lnTo>
                    <a:pt x="310019" y="0"/>
                  </a:lnTo>
                  <a:lnTo>
                    <a:pt x="306197" y="0"/>
                  </a:lnTo>
                  <a:lnTo>
                    <a:pt x="54317" y="0"/>
                  </a:lnTo>
                  <a:lnTo>
                    <a:pt x="14351" y="19748"/>
                  </a:lnTo>
                  <a:lnTo>
                    <a:pt x="0" y="54317"/>
                  </a:lnTo>
                  <a:lnTo>
                    <a:pt x="0" y="403034"/>
                  </a:lnTo>
                  <a:lnTo>
                    <a:pt x="19748" y="443014"/>
                  </a:lnTo>
                  <a:lnTo>
                    <a:pt x="221030" y="457365"/>
                  </a:lnTo>
                  <a:lnTo>
                    <a:pt x="223774" y="456222"/>
                  </a:lnTo>
                  <a:lnTo>
                    <a:pt x="228320" y="451688"/>
                  </a:lnTo>
                  <a:lnTo>
                    <a:pt x="229450" y="448945"/>
                  </a:lnTo>
                  <a:lnTo>
                    <a:pt x="229450" y="442518"/>
                  </a:lnTo>
                  <a:lnTo>
                    <a:pt x="228320" y="439775"/>
                  </a:lnTo>
                  <a:lnTo>
                    <a:pt x="223774" y="435241"/>
                  </a:lnTo>
                  <a:lnTo>
                    <a:pt x="221030" y="434111"/>
                  </a:lnTo>
                  <a:lnTo>
                    <a:pt x="53517" y="434098"/>
                  </a:lnTo>
                  <a:lnTo>
                    <a:pt x="49060" y="433209"/>
                  </a:lnTo>
                  <a:lnTo>
                    <a:pt x="23253" y="403847"/>
                  </a:lnTo>
                  <a:lnTo>
                    <a:pt x="23253" y="53517"/>
                  </a:lnTo>
                  <a:lnTo>
                    <a:pt x="49060" y="24142"/>
                  </a:lnTo>
                  <a:lnTo>
                    <a:pt x="53517" y="23253"/>
                  </a:lnTo>
                  <a:lnTo>
                    <a:pt x="310819" y="23253"/>
                  </a:lnTo>
                  <a:lnTo>
                    <a:pt x="340182" y="49060"/>
                  </a:lnTo>
                  <a:lnTo>
                    <a:pt x="341083" y="219798"/>
                  </a:lnTo>
                  <a:lnTo>
                    <a:pt x="342214" y="222542"/>
                  </a:lnTo>
                  <a:lnTo>
                    <a:pt x="346760" y="227076"/>
                  </a:lnTo>
                  <a:lnTo>
                    <a:pt x="349504" y="228219"/>
                  </a:lnTo>
                  <a:lnTo>
                    <a:pt x="355917" y="228219"/>
                  </a:lnTo>
                  <a:lnTo>
                    <a:pt x="358660" y="227076"/>
                  </a:lnTo>
                  <a:lnTo>
                    <a:pt x="363207" y="222542"/>
                  </a:lnTo>
                  <a:lnTo>
                    <a:pt x="364337" y="219798"/>
                  </a:lnTo>
                  <a:lnTo>
                    <a:pt x="364337" y="54317"/>
                  </a:lnTo>
                  <a:close/>
                </a:path>
              </a:pathLst>
            </a:custGeom>
            <a:solidFill>
              <a:srgbClr val="0117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037465" y="5573905"/>
              <a:ext cx="349185" cy="240331"/>
            </a:xfrm>
            <a:prstGeom prst="rect">
              <a:avLst/>
            </a:prstGeom>
          </p:spPr>
        </p:pic>
      </p:grpSp>
      <p:sp>
        <p:nvSpPr>
          <p:cNvPr id="21" name="object 21"/>
          <p:cNvSpPr/>
          <p:nvPr/>
        </p:nvSpPr>
        <p:spPr>
          <a:xfrm>
            <a:off x="1028700" y="3439504"/>
            <a:ext cx="2935605" cy="1357630"/>
          </a:xfrm>
          <a:custGeom>
            <a:avLst/>
            <a:gdLst/>
            <a:ahLst/>
            <a:cxnLst/>
            <a:rect l="l" t="t" r="r" b="b"/>
            <a:pathLst>
              <a:path w="2935604" h="1357629">
                <a:moveTo>
                  <a:pt x="2935536" y="1357332"/>
                </a:moveTo>
                <a:lnTo>
                  <a:pt x="0" y="1357332"/>
                </a:lnTo>
                <a:lnTo>
                  <a:pt x="0" y="0"/>
                </a:lnTo>
                <a:lnTo>
                  <a:pt x="2935536" y="0"/>
                </a:lnTo>
                <a:lnTo>
                  <a:pt x="2935536" y="1357332"/>
                </a:lnTo>
                <a:close/>
              </a:path>
            </a:pathLst>
          </a:custGeom>
          <a:solidFill>
            <a:srgbClr val="00BE6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2" name="object 22"/>
          <p:cNvGrpSpPr/>
          <p:nvPr/>
        </p:nvGrpSpPr>
        <p:grpSpPr>
          <a:xfrm>
            <a:off x="4454" y="8681805"/>
            <a:ext cx="3365500" cy="1605280"/>
            <a:chOff x="4454" y="8681805"/>
            <a:chExt cx="3365500" cy="1605280"/>
          </a:xfrm>
        </p:grpSpPr>
        <p:sp>
          <p:nvSpPr>
            <p:cNvPr id="23" name="object 23"/>
            <p:cNvSpPr/>
            <p:nvPr/>
          </p:nvSpPr>
          <p:spPr>
            <a:xfrm>
              <a:off x="1684768" y="8681806"/>
              <a:ext cx="1685289" cy="1605280"/>
            </a:xfrm>
            <a:custGeom>
              <a:avLst/>
              <a:gdLst/>
              <a:ahLst/>
              <a:cxnLst/>
              <a:rect l="l" t="t" r="r" b="b"/>
              <a:pathLst>
                <a:path w="1685289" h="1605279">
                  <a:moveTo>
                    <a:pt x="1684997" y="1605192"/>
                  </a:moveTo>
                  <a:lnTo>
                    <a:pt x="1106138" y="1605192"/>
                  </a:lnTo>
                  <a:lnTo>
                    <a:pt x="1075680" y="1595117"/>
                  </a:lnTo>
                  <a:lnTo>
                    <a:pt x="1032215" y="1579366"/>
                  </a:lnTo>
                  <a:lnTo>
                    <a:pt x="985628" y="1560919"/>
                  </a:lnTo>
                  <a:lnTo>
                    <a:pt x="939867" y="1541209"/>
                  </a:lnTo>
                  <a:lnTo>
                    <a:pt x="894932" y="1520235"/>
                  </a:lnTo>
                  <a:lnTo>
                    <a:pt x="850823" y="1497997"/>
                  </a:lnTo>
                  <a:lnTo>
                    <a:pt x="807539" y="1474495"/>
                  </a:lnTo>
                  <a:lnTo>
                    <a:pt x="765081" y="1449730"/>
                  </a:lnTo>
                  <a:lnTo>
                    <a:pt x="723449" y="1423700"/>
                  </a:lnTo>
                  <a:lnTo>
                    <a:pt x="682642" y="1396408"/>
                  </a:lnTo>
                  <a:lnTo>
                    <a:pt x="642662" y="1367851"/>
                  </a:lnTo>
                  <a:lnTo>
                    <a:pt x="603506" y="1338031"/>
                  </a:lnTo>
                  <a:lnTo>
                    <a:pt x="565177" y="1306947"/>
                  </a:lnTo>
                  <a:lnTo>
                    <a:pt x="527673" y="1274599"/>
                  </a:lnTo>
                  <a:lnTo>
                    <a:pt x="490995" y="1240988"/>
                  </a:lnTo>
                  <a:lnTo>
                    <a:pt x="455143" y="1206113"/>
                  </a:lnTo>
                  <a:lnTo>
                    <a:pt x="418099" y="1166374"/>
                  </a:lnTo>
                  <a:lnTo>
                    <a:pt x="382692" y="1126050"/>
                  </a:lnTo>
                  <a:lnTo>
                    <a:pt x="348922" y="1085140"/>
                  </a:lnTo>
                  <a:lnTo>
                    <a:pt x="316788" y="1043647"/>
                  </a:lnTo>
                  <a:lnTo>
                    <a:pt x="286291" y="1001568"/>
                  </a:lnTo>
                  <a:lnTo>
                    <a:pt x="257431" y="958904"/>
                  </a:lnTo>
                  <a:lnTo>
                    <a:pt x="230208" y="915655"/>
                  </a:lnTo>
                  <a:lnTo>
                    <a:pt x="204622" y="871822"/>
                  </a:lnTo>
                  <a:lnTo>
                    <a:pt x="180672" y="827403"/>
                  </a:lnTo>
                  <a:lnTo>
                    <a:pt x="158359" y="782400"/>
                  </a:lnTo>
                  <a:lnTo>
                    <a:pt x="137683" y="736812"/>
                  </a:lnTo>
                  <a:lnTo>
                    <a:pt x="118644" y="690639"/>
                  </a:lnTo>
                  <a:lnTo>
                    <a:pt x="100438" y="643425"/>
                  </a:lnTo>
                  <a:lnTo>
                    <a:pt x="83745" y="595813"/>
                  </a:lnTo>
                  <a:lnTo>
                    <a:pt x="68564" y="547802"/>
                  </a:lnTo>
                  <a:lnTo>
                    <a:pt x="54895" y="499393"/>
                  </a:lnTo>
                  <a:lnTo>
                    <a:pt x="42740" y="450584"/>
                  </a:lnTo>
                  <a:lnTo>
                    <a:pt x="32097" y="401377"/>
                  </a:lnTo>
                  <a:lnTo>
                    <a:pt x="22966" y="351771"/>
                  </a:lnTo>
                  <a:lnTo>
                    <a:pt x="15348" y="301766"/>
                  </a:lnTo>
                  <a:lnTo>
                    <a:pt x="8688" y="223644"/>
                  </a:lnTo>
                  <a:lnTo>
                    <a:pt x="3910" y="156653"/>
                  </a:lnTo>
                  <a:lnTo>
                    <a:pt x="1014" y="100793"/>
                  </a:lnTo>
                  <a:lnTo>
                    <a:pt x="0" y="56064"/>
                  </a:lnTo>
                  <a:lnTo>
                    <a:pt x="867" y="22466"/>
                  </a:lnTo>
                  <a:lnTo>
                    <a:pt x="3617" y="0"/>
                  </a:lnTo>
                  <a:lnTo>
                    <a:pt x="1684998" y="5"/>
                  </a:lnTo>
                  <a:lnTo>
                    <a:pt x="1684997" y="1605192"/>
                  </a:lnTo>
                  <a:close/>
                </a:path>
              </a:pathLst>
            </a:custGeom>
            <a:solidFill>
              <a:srgbClr val="00BE6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4454" y="8681805"/>
              <a:ext cx="1684020" cy="1605280"/>
            </a:xfrm>
            <a:custGeom>
              <a:avLst/>
              <a:gdLst/>
              <a:ahLst/>
              <a:cxnLst/>
              <a:rect l="l" t="t" r="r" b="b"/>
              <a:pathLst>
                <a:path w="1684020" h="1605279">
                  <a:moveTo>
                    <a:pt x="1683931" y="1605193"/>
                  </a:moveTo>
                  <a:lnTo>
                    <a:pt x="1100475" y="1605193"/>
                  </a:lnTo>
                  <a:lnTo>
                    <a:pt x="1058047" y="1590903"/>
                  </a:lnTo>
                  <a:lnTo>
                    <a:pt x="1008083" y="1572232"/>
                  </a:lnTo>
                  <a:lnTo>
                    <a:pt x="958621" y="1551887"/>
                  </a:lnTo>
                  <a:lnTo>
                    <a:pt x="917151" y="1534121"/>
                  </a:lnTo>
                  <a:lnTo>
                    <a:pt x="875857" y="1514626"/>
                  </a:lnTo>
                  <a:lnTo>
                    <a:pt x="834738" y="1493404"/>
                  </a:lnTo>
                  <a:lnTo>
                    <a:pt x="793795" y="1470455"/>
                  </a:lnTo>
                  <a:lnTo>
                    <a:pt x="753029" y="1445778"/>
                  </a:lnTo>
                  <a:lnTo>
                    <a:pt x="712437" y="1419373"/>
                  </a:lnTo>
                  <a:lnTo>
                    <a:pt x="672022" y="1391240"/>
                  </a:lnTo>
                  <a:lnTo>
                    <a:pt x="631783" y="1361380"/>
                  </a:lnTo>
                  <a:lnTo>
                    <a:pt x="591719" y="1329793"/>
                  </a:lnTo>
                  <a:lnTo>
                    <a:pt x="551831" y="1296477"/>
                  </a:lnTo>
                  <a:lnTo>
                    <a:pt x="512119" y="1261434"/>
                  </a:lnTo>
                  <a:lnTo>
                    <a:pt x="472583" y="1224664"/>
                  </a:lnTo>
                  <a:lnTo>
                    <a:pt x="438083" y="1188821"/>
                  </a:lnTo>
                  <a:lnTo>
                    <a:pt x="404840" y="1152189"/>
                  </a:lnTo>
                  <a:lnTo>
                    <a:pt x="372854" y="1114768"/>
                  </a:lnTo>
                  <a:lnTo>
                    <a:pt x="342124" y="1076559"/>
                  </a:lnTo>
                  <a:lnTo>
                    <a:pt x="312652" y="1037561"/>
                  </a:lnTo>
                  <a:lnTo>
                    <a:pt x="284436" y="997774"/>
                  </a:lnTo>
                  <a:lnTo>
                    <a:pt x="257477" y="957199"/>
                  </a:lnTo>
                  <a:lnTo>
                    <a:pt x="231775" y="915834"/>
                  </a:lnTo>
                  <a:lnTo>
                    <a:pt x="207330" y="873681"/>
                  </a:lnTo>
                  <a:lnTo>
                    <a:pt x="184142" y="830739"/>
                  </a:lnTo>
                  <a:lnTo>
                    <a:pt x="162211" y="787009"/>
                  </a:lnTo>
                  <a:lnTo>
                    <a:pt x="141536" y="742489"/>
                  </a:lnTo>
                  <a:lnTo>
                    <a:pt x="122118" y="697181"/>
                  </a:lnTo>
                  <a:lnTo>
                    <a:pt x="103957" y="651085"/>
                  </a:lnTo>
                  <a:lnTo>
                    <a:pt x="87053" y="604199"/>
                  </a:lnTo>
                  <a:lnTo>
                    <a:pt x="71799" y="557440"/>
                  </a:lnTo>
                  <a:lnTo>
                    <a:pt x="57982" y="510316"/>
                  </a:lnTo>
                  <a:lnTo>
                    <a:pt x="45603" y="462825"/>
                  </a:lnTo>
                  <a:lnTo>
                    <a:pt x="34662" y="414967"/>
                  </a:lnTo>
                  <a:lnTo>
                    <a:pt x="25159" y="366744"/>
                  </a:lnTo>
                  <a:lnTo>
                    <a:pt x="7976" y="245244"/>
                  </a:lnTo>
                  <a:lnTo>
                    <a:pt x="3743" y="196293"/>
                  </a:lnTo>
                  <a:lnTo>
                    <a:pt x="1084" y="147294"/>
                  </a:lnTo>
                  <a:lnTo>
                    <a:pt x="0" y="98245"/>
                  </a:lnTo>
                  <a:lnTo>
                    <a:pt x="488" y="49147"/>
                  </a:lnTo>
                  <a:lnTo>
                    <a:pt x="2551" y="0"/>
                  </a:lnTo>
                  <a:lnTo>
                    <a:pt x="1683931" y="0"/>
                  </a:lnTo>
                  <a:lnTo>
                    <a:pt x="1683931" y="1605193"/>
                  </a:lnTo>
                  <a:close/>
                </a:path>
              </a:pathLst>
            </a:custGeom>
            <a:solidFill>
              <a:srgbClr val="002F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159987" y="25765"/>
            <a:ext cx="4219575" cy="3009900"/>
            <a:chOff x="159987" y="25765"/>
            <a:chExt cx="4219575" cy="3009900"/>
          </a:xfrm>
        </p:grpSpPr>
        <p:sp>
          <p:nvSpPr>
            <p:cNvPr id="26" name="object 26"/>
            <p:cNvSpPr/>
            <p:nvPr/>
          </p:nvSpPr>
          <p:spPr>
            <a:xfrm>
              <a:off x="159987" y="53274"/>
              <a:ext cx="4219575" cy="2982595"/>
            </a:xfrm>
            <a:custGeom>
              <a:avLst/>
              <a:gdLst/>
              <a:ahLst/>
              <a:cxnLst/>
              <a:rect l="l" t="t" r="r" b="b"/>
              <a:pathLst>
                <a:path w="4219575" h="2982595">
                  <a:moveTo>
                    <a:pt x="4219437" y="2982084"/>
                  </a:moveTo>
                  <a:lnTo>
                    <a:pt x="0" y="2982084"/>
                  </a:lnTo>
                  <a:lnTo>
                    <a:pt x="0" y="0"/>
                  </a:lnTo>
                  <a:lnTo>
                    <a:pt x="4219437" y="0"/>
                  </a:lnTo>
                  <a:lnTo>
                    <a:pt x="4219437" y="2982084"/>
                  </a:lnTo>
                  <a:close/>
                </a:path>
              </a:pathLst>
            </a:custGeom>
            <a:solidFill>
              <a:srgbClr val="002F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63003" y="25765"/>
              <a:ext cx="2781299" cy="2400299"/>
            </a:xfrm>
            <a:prstGeom prst="rect">
              <a:avLst/>
            </a:prstGeom>
          </p:spPr>
        </p:pic>
      </p:grpSp>
      <p:pic>
        <p:nvPicPr>
          <p:cNvPr id="28" name="object 2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3126659" y="2693625"/>
            <a:ext cx="85725" cy="85724"/>
          </a:xfrm>
          <a:prstGeom prst="rect">
            <a:avLst/>
          </a:prstGeom>
        </p:spPr>
      </p:pic>
      <p:pic>
        <p:nvPicPr>
          <p:cNvPr id="29" name="object 2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3126659" y="3093675"/>
            <a:ext cx="85725" cy="85724"/>
          </a:xfrm>
          <a:prstGeom prst="rect">
            <a:avLst/>
          </a:prstGeom>
        </p:spPr>
      </p:pic>
      <p:pic>
        <p:nvPicPr>
          <p:cNvPr id="30" name="object 3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3126659" y="3493725"/>
            <a:ext cx="85725" cy="85724"/>
          </a:xfrm>
          <a:prstGeom prst="rect">
            <a:avLst/>
          </a:prstGeom>
        </p:spPr>
      </p:pic>
      <p:pic>
        <p:nvPicPr>
          <p:cNvPr id="31" name="object 3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3126659" y="3893775"/>
            <a:ext cx="85725" cy="85724"/>
          </a:xfrm>
          <a:prstGeom prst="rect">
            <a:avLst/>
          </a:prstGeom>
        </p:spPr>
      </p:pic>
      <p:pic>
        <p:nvPicPr>
          <p:cNvPr id="32" name="object 3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3126659" y="4293825"/>
            <a:ext cx="85725" cy="85724"/>
          </a:xfrm>
          <a:prstGeom prst="rect">
            <a:avLst/>
          </a:prstGeom>
        </p:spPr>
      </p:pic>
      <p:sp>
        <p:nvSpPr>
          <p:cNvPr id="33" name="object 33"/>
          <p:cNvSpPr txBox="1"/>
          <p:nvPr/>
        </p:nvSpPr>
        <p:spPr>
          <a:xfrm>
            <a:off x="12585227" y="1028700"/>
            <a:ext cx="4674235" cy="36023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3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3000">
              <a:latin typeface="Times New Roman"/>
              <a:cs typeface="Times New Roman"/>
            </a:endParaRPr>
          </a:p>
          <a:p>
            <a:pPr marL="321945">
              <a:lnSpc>
                <a:spcPct val="100000"/>
              </a:lnSpc>
            </a:pPr>
            <a:r>
              <a:rPr sz="2800" b="1" spc="75" dirty="0">
                <a:solidFill>
                  <a:srgbClr val="FFFFFF"/>
                </a:solidFill>
                <a:latin typeface="Arial"/>
                <a:cs typeface="Arial"/>
              </a:rPr>
              <a:t>Architecture</a:t>
            </a:r>
            <a:r>
              <a:rPr sz="28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spc="60" dirty="0">
                <a:solidFill>
                  <a:srgbClr val="FFFFFF"/>
                </a:solidFill>
                <a:latin typeface="Arial"/>
                <a:cs typeface="Arial"/>
              </a:rPr>
              <a:t>&amp;</a:t>
            </a:r>
            <a:r>
              <a:rPr sz="28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Arial"/>
                <a:cs typeface="Arial"/>
              </a:rPr>
              <a:t>Design</a:t>
            </a:r>
            <a:endParaRPr sz="2800">
              <a:latin typeface="Arial"/>
              <a:cs typeface="Arial"/>
            </a:endParaRPr>
          </a:p>
          <a:p>
            <a:pPr marL="775335" marR="822325">
              <a:lnSpc>
                <a:spcPct val="125000"/>
              </a:lnSpc>
              <a:spcBef>
                <a:spcPts val="595"/>
              </a:spcBef>
            </a:pPr>
            <a:r>
              <a:rPr sz="2100" spc="120" dirty="0">
                <a:solidFill>
                  <a:srgbClr val="FFFFFF"/>
                </a:solidFill>
                <a:latin typeface="Arial"/>
                <a:cs typeface="Arial"/>
              </a:rPr>
              <a:t>Network</a:t>
            </a:r>
            <a:r>
              <a:rPr sz="21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spc="90" dirty="0">
                <a:solidFill>
                  <a:srgbClr val="FFFFFF"/>
                </a:solidFill>
                <a:latin typeface="Arial"/>
                <a:cs typeface="Arial"/>
              </a:rPr>
              <a:t>design </a:t>
            </a:r>
            <a:r>
              <a:rPr sz="2100" spc="100" dirty="0">
                <a:solidFill>
                  <a:srgbClr val="FFFFFF"/>
                </a:solidFill>
                <a:latin typeface="Arial"/>
                <a:cs typeface="Arial"/>
              </a:rPr>
              <a:t>Application</a:t>
            </a:r>
            <a:r>
              <a:rPr sz="2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spc="90" dirty="0">
                <a:solidFill>
                  <a:srgbClr val="FFFFFF"/>
                </a:solidFill>
                <a:latin typeface="Arial"/>
                <a:cs typeface="Arial"/>
              </a:rPr>
              <a:t>design </a:t>
            </a:r>
            <a:r>
              <a:rPr sz="2100" spc="140" dirty="0">
                <a:solidFill>
                  <a:srgbClr val="FFFFFF"/>
                </a:solidFill>
                <a:latin typeface="Arial"/>
                <a:cs typeface="Arial"/>
              </a:rPr>
              <a:t>Website</a:t>
            </a:r>
            <a:r>
              <a:rPr sz="21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spc="90" dirty="0">
                <a:solidFill>
                  <a:srgbClr val="FFFFFF"/>
                </a:solidFill>
                <a:latin typeface="Arial"/>
                <a:cs typeface="Arial"/>
              </a:rPr>
              <a:t>design </a:t>
            </a:r>
            <a:r>
              <a:rPr sz="2100" spc="110" dirty="0">
                <a:solidFill>
                  <a:srgbClr val="FFFFFF"/>
                </a:solidFill>
                <a:latin typeface="Arial"/>
                <a:cs typeface="Arial"/>
              </a:rPr>
              <a:t>Architecture</a:t>
            </a:r>
            <a:r>
              <a:rPr sz="2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spc="125" dirty="0">
                <a:solidFill>
                  <a:srgbClr val="FFFFFF"/>
                </a:solidFill>
                <a:latin typeface="Arial"/>
                <a:cs typeface="Arial"/>
              </a:rPr>
              <a:t>topologies </a:t>
            </a:r>
            <a:r>
              <a:rPr sz="2100" spc="100" dirty="0">
                <a:solidFill>
                  <a:srgbClr val="FFFFFF"/>
                </a:solidFill>
                <a:latin typeface="Arial"/>
                <a:cs typeface="Arial"/>
              </a:rPr>
              <a:t>Datacenter</a:t>
            </a:r>
            <a:r>
              <a:rPr sz="210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spc="90" dirty="0">
                <a:solidFill>
                  <a:srgbClr val="FFFFFF"/>
                </a:solidFill>
                <a:latin typeface="Arial"/>
                <a:cs typeface="Arial"/>
              </a:rPr>
              <a:t>design</a:t>
            </a:r>
            <a:endParaRPr sz="2100">
              <a:latin typeface="Arial"/>
              <a:cs typeface="Arial"/>
            </a:endParaRPr>
          </a:p>
        </p:txBody>
      </p:sp>
      <p:pic>
        <p:nvPicPr>
          <p:cNvPr id="34" name="object 3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050322" y="2766357"/>
            <a:ext cx="85725" cy="85724"/>
          </a:xfrm>
          <a:prstGeom prst="rect">
            <a:avLst/>
          </a:prstGeom>
        </p:spPr>
      </p:pic>
      <p:pic>
        <p:nvPicPr>
          <p:cNvPr id="35" name="object 3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050322" y="3166407"/>
            <a:ext cx="85725" cy="85724"/>
          </a:xfrm>
          <a:prstGeom prst="rect">
            <a:avLst/>
          </a:prstGeom>
        </p:spPr>
      </p:pic>
      <p:pic>
        <p:nvPicPr>
          <p:cNvPr id="36" name="object 3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050322" y="3966507"/>
            <a:ext cx="85725" cy="85724"/>
          </a:xfrm>
          <a:prstGeom prst="rect">
            <a:avLst/>
          </a:prstGeom>
        </p:spPr>
      </p:pic>
      <p:pic>
        <p:nvPicPr>
          <p:cNvPr id="37" name="object 3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050322" y="4766607"/>
            <a:ext cx="85725" cy="85724"/>
          </a:xfrm>
          <a:prstGeom prst="rect">
            <a:avLst/>
          </a:prstGeom>
        </p:spPr>
      </p:pic>
      <p:pic>
        <p:nvPicPr>
          <p:cNvPr id="38" name="object 3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050322" y="5166657"/>
            <a:ext cx="85725" cy="85724"/>
          </a:xfrm>
          <a:prstGeom prst="rect">
            <a:avLst/>
          </a:prstGeom>
        </p:spPr>
      </p:pic>
      <p:sp>
        <p:nvSpPr>
          <p:cNvPr id="39" name="object 39"/>
          <p:cNvSpPr txBox="1"/>
          <p:nvPr/>
        </p:nvSpPr>
        <p:spPr>
          <a:xfrm>
            <a:off x="7534174" y="1028700"/>
            <a:ext cx="4674235" cy="46539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3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3000">
              <a:latin typeface="Times New Roman"/>
              <a:cs typeface="Times New Roman"/>
            </a:endParaRPr>
          </a:p>
          <a:p>
            <a:pPr marL="431800">
              <a:lnSpc>
                <a:spcPct val="100000"/>
              </a:lnSpc>
            </a:pPr>
            <a:r>
              <a:rPr sz="2800" b="1" spc="95" dirty="0">
                <a:solidFill>
                  <a:srgbClr val="FFFFFF"/>
                </a:solidFill>
                <a:latin typeface="Arial"/>
                <a:cs typeface="Arial"/>
              </a:rPr>
              <a:t>General</a:t>
            </a:r>
            <a:r>
              <a:rPr sz="28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IT</a:t>
            </a:r>
            <a:r>
              <a:rPr sz="28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Arial"/>
                <a:cs typeface="Arial"/>
              </a:rPr>
              <a:t>Consulting</a:t>
            </a:r>
            <a:endParaRPr sz="2800">
              <a:latin typeface="Arial"/>
              <a:cs typeface="Arial"/>
            </a:endParaRPr>
          </a:p>
          <a:p>
            <a:pPr marL="749935">
              <a:lnSpc>
                <a:spcPct val="100000"/>
              </a:lnSpc>
              <a:spcBef>
                <a:spcPts val="1795"/>
              </a:spcBef>
            </a:pPr>
            <a:r>
              <a:rPr sz="2100" spc="90" dirty="0">
                <a:solidFill>
                  <a:srgbClr val="FFFFFF"/>
                </a:solidFill>
                <a:latin typeface="Arial"/>
                <a:cs typeface="Arial"/>
              </a:rPr>
              <a:t>Cybersecurity</a:t>
            </a:r>
            <a:endParaRPr sz="2100">
              <a:latin typeface="Arial"/>
              <a:cs typeface="Arial"/>
            </a:endParaRPr>
          </a:p>
          <a:p>
            <a:pPr marL="749935" marR="627380">
              <a:lnSpc>
                <a:spcPct val="125000"/>
              </a:lnSpc>
            </a:pPr>
            <a:r>
              <a:rPr sz="2100" spc="90" dirty="0">
                <a:solidFill>
                  <a:srgbClr val="FFFFFF"/>
                </a:solidFill>
                <a:latin typeface="Arial"/>
                <a:cs typeface="Arial"/>
              </a:rPr>
              <a:t>Operation</a:t>
            </a:r>
            <a:r>
              <a:rPr sz="21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spc="110" dirty="0">
                <a:solidFill>
                  <a:srgbClr val="FFFFFF"/>
                </a:solidFill>
                <a:latin typeface="Arial"/>
                <a:cs typeface="Arial"/>
              </a:rPr>
              <a:t>&amp;</a:t>
            </a:r>
            <a:r>
              <a:rPr sz="21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spc="80" dirty="0">
                <a:solidFill>
                  <a:srgbClr val="FFFFFF"/>
                </a:solidFill>
                <a:latin typeface="Arial"/>
                <a:cs typeface="Arial"/>
              </a:rPr>
              <a:t>maintenance </a:t>
            </a:r>
            <a:r>
              <a:rPr sz="2100" spc="110" dirty="0">
                <a:solidFill>
                  <a:srgbClr val="FFFFFF"/>
                </a:solidFill>
                <a:latin typeface="Arial"/>
                <a:cs typeface="Arial"/>
              </a:rPr>
              <a:t>support</a:t>
            </a:r>
            <a:endParaRPr sz="2100">
              <a:latin typeface="Arial"/>
              <a:cs typeface="Arial"/>
            </a:endParaRPr>
          </a:p>
          <a:p>
            <a:pPr marL="749935" marR="1163320">
              <a:lnSpc>
                <a:spcPct val="125000"/>
              </a:lnSpc>
            </a:pPr>
            <a:r>
              <a:rPr sz="2100" spc="185" dirty="0">
                <a:solidFill>
                  <a:srgbClr val="FFFFFF"/>
                </a:solidFill>
                <a:latin typeface="Arial"/>
                <a:cs typeface="Arial"/>
              </a:rPr>
              <a:t>Web</a:t>
            </a:r>
            <a:r>
              <a:rPr sz="21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spc="95" dirty="0">
                <a:solidFill>
                  <a:srgbClr val="FFFFFF"/>
                </a:solidFill>
                <a:latin typeface="Arial"/>
                <a:cs typeface="Arial"/>
              </a:rPr>
              <a:t>hosting</a:t>
            </a:r>
            <a:r>
              <a:rPr sz="21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spc="45" dirty="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sz="2100" spc="80" dirty="0">
                <a:solidFill>
                  <a:srgbClr val="FFFFFF"/>
                </a:solidFill>
                <a:latin typeface="Arial"/>
                <a:cs typeface="Arial"/>
              </a:rPr>
              <a:t>maintenance </a:t>
            </a:r>
            <a:r>
              <a:rPr sz="2100" spc="75" dirty="0">
                <a:solidFill>
                  <a:srgbClr val="FFFFFF"/>
                </a:solidFill>
                <a:latin typeface="Arial"/>
                <a:cs typeface="Arial"/>
              </a:rPr>
              <a:t>Business</a:t>
            </a:r>
            <a:r>
              <a:rPr sz="21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spc="90" dirty="0">
                <a:solidFill>
                  <a:srgbClr val="FFFFFF"/>
                </a:solidFill>
                <a:latin typeface="Arial"/>
                <a:cs typeface="Arial"/>
              </a:rPr>
              <a:t>Intelligence </a:t>
            </a:r>
            <a:r>
              <a:rPr sz="2100" spc="100" dirty="0">
                <a:solidFill>
                  <a:srgbClr val="FFFFFF"/>
                </a:solidFill>
                <a:latin typeface="Arial"/>
                <a:cs typeface="Arial"/>
              </a:rPr>
              <a:t>Cloud</a:t>
            </a:r>
            <a:r>
              <a:rPr sz="21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spc="105" dirty="0">
                <a:solidFill>
                  <a:srgbClr val="FFFFFF"/>
                </a:solidFill>
                <a:latin typeface="Arial"/>
                <a:cs typeface="Arial"/>
              </a:rPr>
              <a:t>computing</a:t>
            </a:r>
            <a:endParaRPr sz="2100">
              <a:latin typeface="Arial"/>
              <a:cs typeface="Arial"/>
            </a:endParaRPr>
          </a:p>
        </p:txBody>
      </p:sp>
      <p:pic>
        <p:nvPicPr>
          <p:cNvPr id="40" name="object 4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3449019" y="7230123"/>
            <a:ext cx="85725" cy="85724"/>
          </a:xfrm>
          <a:prstGeom prst="rect">
            <a:avLst/>
          </a:prstGeom>
        </p:spPr>
      </p:pic>
      <p:pic>
        <p:nvPicPr>
          <p:cNvPr id="41" name="object 4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3449019" y="8030223"/>
            <a:ext cx="85725" cy="85724"/>
          </a:xfrm>
          <a:prstGeom prst="rect">
            <a:avLst/>
          </a:prstGeom>
        </p:spPr>
      </p:pic>
      <p:pic>
        <p:nvPicPr>
          <p:cNvPr id="42" name="object 4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3449019" y="8430273"/>
            <a:ext cx="85725" cy="85724"/>
          </a:xfrm>
          <a:prstGeom prst="rect">
            <a:avLst/>
          </a:prstGeom>
        </p:spPr>
      </p:pic>
      <p:sp>
        <p:nvSpPr>
          <p:cNvPr id="43" name="object 43"/>
          <p:cNvSpPr txBox="1"/>
          <p:nvPr/>
        </p:nvSpPr>
        <p:spPr>
          <a:xfrm>
            <a:off x="12585227" y="5079348"/>
            <a:ext cx="4674235" cy="36023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3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3250">
              <a:latin typeface="Times New Roman"/>
              <a:cs typeface="Times New Roman"/>
            </a:endParaRPr>
          </a:p>
          <a:p>
            <a:pPr marL="480059" marR="1723389">
              <a:lnSpc>
                <a:spcPts val="3300"/>
              </a:lnSpc>
            </a:pP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Engineering</a:t>
            </a:r>
            <a:r>
              <a:rPr sz="2800" b="1" spc="2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spc="10" dirty="0">
                <a:solidFill>
                  <a:srgbClr val="FFFFFF"/>
                </a:solidFill>
                <a:latin typeface="Arial"/>
                <a:cs typeface="Arial"/>
              </a:rPr>
              <a:t>&amp; </a:t>
            </a:r>
            <a:r>
              <a:rPr sz="2800" b="1" spc="80" dirty="0">
                <a:solidFill>
                  <a:srgbClr val="FFFFFF"/>
                </a:solidFill>
                <a:latin typeface="Arial"/>
                <a:cs typeface="Arial"/>
              </a:rPr>
              <a:t>Development</a:t>
            </a:r>
            <a:endParaRPr sz="2800">
              <a:latin typeface="Arial"/>
              <a:cs typeface="Arial"/>
            </a:endParaRPr>
          </a:p>
          <a:p>
            <a:pPr marL="1097915" marR="1854200">
              <a:lnSpc>
                <a:spcPct val="125000"/>
              </a:lnSpc>
              <a:spcBef>
                <a:spcPts val="875"/>
              </a:spcBef>
            </a:pPr>
            <a:r>
              <a:rPr sz="2100" spc="105" dirty="0">
                <a:solidFill>
                  <a:srgbClr val="FFFFFF"/>
                </a:solidFill>
                <a:latin typeface="Arial"/>
                <a:cs typeface="Arial"/>
              </a:rPr>
              <a:t>Software </a:t>
            </a:r>
            <a:r>
              <a:rPr sz="2100" spc="114" dirty="0">
                <a:solidFill>
                  <a:srgbClr val="FFFFFF"/>
                </a:solidFill>
                <a:latin typeface="Arial"/>
                <a:cs typeface="Arial"/>
              </a:rPr>
              <a:t>development </a:t>
            </a:r>
            <a:r>
              <a:rPr sz="2100" spc="-25" dirty="0">
                <a:solidFill>
                  <a:srgbClr val="FFFFFF"/>
                </a:solidFill>
                <a:latin typeface="Arial"/>
                <a:cs typeface="Arial"/>
              </a:rPr>
              <a:t>AI</a:t>
            </a:r>
            <a:endParaRPr sz="2100">
              <a:latin typeface="Arial"/>
              <a:cs typeface="Arial"/>
            </a:endParaRPr>
          </a:p>
          <a:p>
            <a:pPr marL="1097915">
              <a:lnSpc>
                <a:spcPct val="100000"/>
              </a:lnSpc>
              <a:spcBef>
                <a:spcPts val="630"/>
              </a:spcBef>
            </a:pPr>
            <a:r>
              <a:rPr sz="2100" spc="70" dirty="0">
                <a:solidFill>
                  <a:srgbClr val="FFFFFF"/>
                </a:solidFill>
                <a:latin typeface="Arial"/>
                <a:cs typeface="Arial"/>
              </a:rPr>
              <a:t>Digital</a:t>
            </a:r>
            <a:r>
              <a:rPr sz="21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spc="85" dirty="0">
                <a:solidFill>
                  <a:srgbClr val="FFFFFF"/>
                </a:solidFill>
                <a:latin typeface="Arial"/>
                <a:cs typeface="Arial"/>
              </a:rPr>
              <a:t>transformation</a:t>
            </a:r>
            <a:endParaRPr sz="2100"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7663908" y="5930238"/>
            <a:ext cx="4410710" cy="33286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34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34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3650" dirty="0">
              <a:latin typeface="Times New Roman"/>
              <a:cs typeface="Times New Roman"/>
            </a:endParaRPr>
          </a:p>
          <a:p>
            <a:pPr marL="186690" marR="1378585">
              <a:lnSpc>
                <a:spcPts val="3300"/>
              </a:lnSpc>
            </a:pPr>
            <a:r>
              <a:rPr sz="2800" b="1" spc="90" dirty="0">
                <a:solidFill>
                  <a:srgbClr val="FFFFFF"/>
                </a:solidFill>
                <a:latin typeface="Arial"/>
                <a:cs typeface="Arial"/>
              </a:rPr>
              <a:t>Talent</a:t>
            </a:r>
            <a:r>
              <a:rPr sz="28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spc="85" dirty="0">
                <a:solidFill>
                  <a:srgbClr val="FFFFFF"/>
                </a:solidFill>
                <a:latin typeface="Arial"/>
                <a:cs typeface="Arial"/>
              </a:rPr>
              <a:t>Search</a:t>
            </a:r>
            <a:r>
              <a:rPr sz="28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spc="10" dirty="0">
                <a:solidFill>
                  <a:srgbClr val="FFFFFF"/>
                </a:solidFill>
                <a:latin typeface="Arial"/>
                <a:cs typeface="Arial"/>
              </a:rPr>
              <a:t>&amp; </a:t>
            </a:r>
            <a:r>
              <a:rPr sz="2800" b="1" spc="50" dirty="0">
                <a:solidFill>
                  <a:srgbClr val="FFFFFF"/>
                </a:solidFill>
                <a:latin typeface="Arial"/>
                <a:cs typeface="Arial"/>
              </a:rPr>
              <a:t>Recruitment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1405912" y="3573902"/>
            <a:ext cx="5210175" cy="1000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400" b="1" dirty="0">
                <a:solidFill>
                  <a:srgbClr val="011742"/>
                </a:solidFill>
                <a:latin typeface="Arial"/>
                <a:cs typeface="Arial"/>
              </a:rPr>
              <a:t>Our</a:t>
            </a:r>
            <a:r>
              <a:rPr sz="6400" b="1" spc="30" dirty="0">
                <a:solidFill>
                  <a:srgbClr val="011742"/>
                </a:solidFill>
                <a:latin typeface="Arial"/>
                <a:cs typeface="Arial"/>
              </a:rPr>
              <a:t> </a:t>
            </a:r>
            <a:r>
              <a:rPr sz="6400" b="1" spc="125" dirty="0">
                <a:solidFill>
                  <a:srgbClr val="011742"/>
                </a:solidFill>
                <a:latin typeface="Arial"/>
                <a:cs typeface="Arial"/>
              </a:rPr>
              <a:t>Services</a:t>
            </a:r>
            <a:endParaRPr sz="6400">
              <a:latin typeface="Arial"/>
              <a:cs typeface="Arial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1016000" y="5249049"/>
            <a:ext cx="5918200" cy="15514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22800"/>
              </a:lnSpc>
              <a:spcBef>
                <a:spcPts val="95"/>
              </a:spcBef>
            </a:pPr>
            <a:r>
              <a:rPr lang="en-US" sz="2800" spc="229" dirty="0">
                <a:solidFill>
                  <a:srgbClr val="011742"/>
                </a:solidFill>
                <a:latin typeface="Arial"/>
                <a:cs typeface="Arial"/>
              </a:rPr>
              <a:t>W</a:t>
            </a:r>
            <a:r>
              <a:rPr sz="2800" spc="229" dirty="0">
                <a:solidFill>
                  <a:srgbClr val="011742"/>
                </a:solidFill>
                <a:latin typeface="Arial"/>
                <a:cs typeface="Arial"/>
              </a:rPr>
              <a:t>e</a:t>
            </a:r>
            <a:r>
              <a:rPr sz="2800" spc="15" dirty="0">
                <a:solidFill>
                  <a:srgbClr val="011742"/>
                </a:solidFill>
                <a:latin typeface="Arial"/>
                <a:cs typeface="Arial"/>
              </a:rPr>
              <a:t> </a:t>
            </a:r>
            <a:r>
              <a:rPr sz="2800" spc="180" dirty="0">
                <a:solidFill>
                  <a:srgbClr val="011742"/>
                </a:solidFill>
                <a:latin typeface="Arial"/>
                <a:cs typeface="Arial"/>
              </a:rPr>
              <a:t>offer</a:t>
            </a:r>
            <a:r>
              <a:rPr sz="2800" spc="20" dirty="0">
                <a:solidFill>
                  <a:srgbClr val="011742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011742"/>
                </a:solidFill>
                <a:latin typeface="Arial"/>
                <a:cs typeface="Arial"/>
              </a:rPr>
              <a:t>a</a:t>
            </a:r>
            <a:r>
              <a:rPr sz="2800" spc="20" dirty="0">
                <a:solidFill>
                  <a:srgbClr val="011742"/>
                </a:solidFill>
                <a:latin typeface="Arial"/>
                <a:cs typeface="Arial"/>
              </a:rPr>
              <a:t> </a:t>
            </a:r>
            <a:r>
              <a:rPr sz="2800" spc="165" dirty="0">
                <a:solidFill>
                  <a:srgbClr val="011742"/>
                </a:solidFill>
                <a:latin typeface="Arial"/>
                <a:cs typeface="Arial"/>
              </a:rPr>
              <a:t>wide</a:t>
            </a:r>
            <a:r>
              <a:rPr sz="2800" spc="20" dirty="0">
                <a:solidFill>
                  <a:srgbClr val="011742"/>
                </a:solidFill>
                <a:latin typeface="Arial"/>
                <a:cs typeface="Arial"/>
              </a:rPr>
              <a:t> </a:t>
            </a:r>
            <a:r>
              <a:rPr sz="2800" spc="114" dirty="0">
                <a:solidFill>
                  <a:srgbClr val="011742"/>
                </a:solidFill>
                <a:latin typeface="Arial"/>
                <a:cs typeface="Arial"/>
              </a:rPr>
              <a:t>range</a:t>
            </a:r>
            <a:r>
              <a:rPr sz="2800" spc="15" dirty="0">
                <a:solidFill>
                  <a:srgbClr val="011742"/>
                </a:solidFill>
                <a:latin typeface="Arial"/>
                <a:cs typeface="Arial"/>
              </a:rPr>
              <a:t> </a:t>
            </a:r>
            <a:r>
              <a:rPr sz="2800" spc="210" dirty="0">
                <a:solidFill>
                  <a:srgbClr val="011742"/>
                </a:solidFill>
                <a:latin typeface="Arial"/>
                <a:cs typeface="Arial"/>
              </a:rPr>
              <a:t>of</a:t>
            </a:r>
            <a:r>
              <a:rPr sz="2800" spc="20" dirty="0">
                <a:solidFill>
                  <a:srgbClr val="011742"/>
                </a:solidFill>
                <a:latin typeface="Arial"/>
                <a:cs typeface="Arial"/>
              </a:rPr>
              <a:t> </a:t>
            </a:r>
            <a:r>
              <a:rPr sz="2800" spc="-25" dirty="0">
                <a:solidFill>
                  <a:srgbClr val="011742"/>
                </a:solidFill>
                <a:latin typeface="Arial"/>
                <a:cs typeface="Arial"/>
              </a:rPr>
              <a:t>IT </a:t>
            </a:r>
            <a:r>
              <a:rPr sz="2800" spc="135" dirty="0">
                <a:solidFill>
                  <a:srgbClr val="011742"/>
                </a:solidFill>
                <a:latin typeface="Arial"/>
                <a:cs typeface="Arial"/>
              </a:rPr>
              <a:t>services</a:t>
            </a:r>
            <a:r>
              <a:rPr sz="2800" spc="25" dirty="0">
                <a:solidFill>
                  <a:srgbClr val="011742"/>
                </a:solidFill>
                <a:latin typeface="Arial"/>
                <a:cs typeface="Arial"/>
              </a:rPr>
              <a:t> </a:t>
            </a:r>
            <a:r>
              <a:rPr sz="2800" spc="220" dirty="0">
                <a:solidFill>
                  <a:srgbClr val="011742"/>
                </a:solidFill>
                <a:latin typeface="Arial"/>
                <a:cs typeface="Arial"/>
              </a:rPr>
              <a:t>to</a:t>
            </a:r>
            <a:r>
              <a:rPr sz="2800" spc="25" dirty="0">
                <a:solidFill>
                  <a:srgbClr val="011742"/>
                </a:solidFill>
                <a:latin typeface="Arial"/>
                <a:cs typeface="Arial"/>
              </a:rPr>
              <a:t> </a:t>
            </a:r>
            <a:r>
              <a:rPr sz="2800" spc="145" dirty="0">
                <a:solidFill>
                  <a:srgbClr val="011742"/>
                </a:solidFill>
                <a:latin typeface="Arial"/>
                <a:cs typeface="Arial"/>
              </a:rPr>
              <a:t>help</a:t>
            </a:r>
            <a:r>
              <a:rPr sz="2800" spc="25" dirty="0">
                <a:solidFill>
                  <a:srgbClr val="011742"/>
                </a:solidFill>
                <a:latin typeface="Arial"/>
                <a:cs typeface="Arial"/>
              </a:rPr>
              <a:t> </a:t>
            </a:r>
            <a:r>
              <a:rPr sz="2800" spc="125" dirty="0">
                <a:solidFill>
                  <a:srgbClr val="011742"/>
                </a:solidFill>
                <a:latin typeface="Arial"/>
                <a:cs typeface="Arial"/>
              </a:rPr>
              <a:t>businesses</a:t>
            </a:r>
            <a:r>
              <a:rPr sz="2800" spc="20" dirty="0">
                <a:solidFill>
                  <a:srgbClr val="011742"/>
                </a:solidFill>
                <a:latin typeface="Arial"/>
                <a:cs typeface="Arial"/>
              </a:rPr>
              <a:t> </a:t>
            </a:r>
            <a:r>
              <a:rPr sz="2800" spc="185" dirty="0">
                <a:solidFill>
                  <a:srgbClr val="011742"/>
                </a:solidFill>
                <a:latin typeface="Arial"/>
                <a:cs typeface="Arial"/>
              </a:rPr>
              <a:t>of </a:t>
            </a:r>
            <a:r>
              <a:rPr sz="2800" spc="110" dirty="0">
                <a:solidFill>
                  <a:srgbClr val="011742"/>
                </a:solidFill>
                <a:latin typeface="Arial"/>
                <a:cs typeface="Arial"/>
              </a:rPr>
              <a:t>all</a:t>
            </a:r>
            <a:r>
              <a:rPr sz="2800" spc="15" dirty="0">
                <a:solidFill>
                  <a:srgbClr val="011742"/>
                </a:solidFill>
                <a:latin typeface="Arial"/>
                <a:cs typeface="Arial"/>
              </a:rPr>
              <a:t> </a:t>
            </a:r>
            <a:r>
              <a:rPr sz="2800" spc="114" dirty="0">
                <a:solidFill>
                  <a:srgbClr val="011742"/>
                </a:solidFill>
                <a:latin typeface="Arial"/>
                <a:cs typeface="Arial"/>
              </a:rPr>
              <a:t>sizes</a:t>
            </a:r>
            <a:r>
              <a:rPr sz="2800" spc="20" dirty="0">
                <a:solidFill>
                  <a:srgbClr val="011742"/>
                </a:solidFill>
                <a:latin typeface="Arial"/>
                <a:cs typeface="Arial"/>
              </a:rPr>
              <a:t> </a:t>
            </a:r>
            <a:r>
              <a:rPr sz="2800" spc="140" dirty="0">
                <a:solidFill>
                  <a:srgbClr val="011742"/>
                </a:solidFill>
                <a:latin typeface="Arial"/>
                <a:cs typeface="Arial"/>
              </a:rPr>
              <a:t>succeed</a:t>
            </a:r>
            <a:endParaRPr sz="28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6828619" y="0"/>
            <a:ext cx="1459865" cy="2279650"/>
            <a:chOff x="16828619" y="0"/>
            <a:chExt cx="1459865" cy="2279650"/>
          </a:xfrm>
        </p:grpSpPr>
        <p:sp>
          <p:nvSpPr>
            <p:cNvPr id="3" name="object 3"/>
            <p:cNvSpPr/>
            <p:nvPr/>
          </p:nvSpPr>
          <p:spPr>
            <a:xfrm>
              <a:off x="16828619" y="611845"/>
              <a:ext cx="1459865" cy="1668145"/>
            </a:xfrm>
            <a:custGeom>
              <a:avLst/>
              <a:gdLst/>
              <a:ahLst/>
              <a:cxnLst/>
              <a:rect l="l" t="t" r="r" b="b"/>
              <a:pathLst>
                <a:path w="1459865" h="1668145">
                  <a:moveTo>
                    <a:pt x="2534" y="1667594"/>
                  </a:moveTo>
                  <a:lnTo>
                    <a:pt x="485" y="1618781"/>
                  </a:lnTo>
                  <a:lnTo>
                    <a:pt x="0" y="1570016"/>
                  </a:lnTo>
                  <a:lnTo>
                    <a:pt x="1077" y="1521301"/>
                  </a:lnTo>
                  <a:lnTo>
                    <a:pt x="3718" y="1472634"/>
                  </a:lnTo>
                  <a:lnTo>
                    <a:pt x="7921" y="1424016"/>
                  </a:lnTo>
                  <a:lnTo>
                    <a:pt x="24988" y="1303341"/>
                  </a:lnTo>
                  <a:lnTo>
                    <a:pt x="34427" y="1255445"/>
                  </a:lnTo>
                  <a:lnTo>
                    <a:pt x="45293" y="1207912"/>
                  </a:lnTo>
                  <a:lnTo>
                    <a:pt x="57588" y="1160744"/>
                  </a:lnTo>
                  <a:lnTo>
                    <a:pt x="71311" y="1113939"/>
                  </a:lnTo>
                  <a:lnTo>
                    <a:pt x="86462" y="1067497"/>
                  </a:lnTo>
                  <a:lnTo>
                    <a:pt x="103251" y="1020930"/>
                  </a:lnTo>
                  <a:lnTo>
                    <a:pt x="121289" y="975146"/>
                  </a:lnTo>
                  <a:lnTo>
                    <a:pt x="140575" y="930146"/>
                  </a:lnTo>
                  <a:lnTo>
                    <a:pt x="161109" y="885929"/>
                  </a:lnTo>
                  <a:lnTo>
                    <a:pt x="182891" y="842495"/>
                  </a:lnTo>
                  <a:lnTo>
                    <a:pt x="205922" y="799845"/>
                  </a:lnTo>
                  <a:lnTo>
                    <a:pt x="230201" y="757978"/>
                  </a:lnTo>
                  <a:lnTo>
                    <a:pt x="255729" y="716895"/>
                  </a:lnTo>
                  <a:lnTo>
                    <a:pt x="282505" y="676595"/>
                  </a:lnTo>
                  <a:lnTo>
                    <a:pt x="310529" y="637078"/>
                  </a:lnTo>
                  <a:lnTo>
                    <a:pt x="339801" y="598345"/>
                  </a:lnTo>
                  <a:lnTo>
                    <a:pt x="370322" y="560395"/>
                  </a:lnTo>
                  <a:lnTo>
                    <a:pt x="402091" y="523229"/>
                  </a:lnTo>
                  <a:lnTo>
                    <a:pt x="435108" y="486846"/>
                  </a:lnTo>
                  <a:lnTo>
                    <a:pt x="469374" y="451246"/>
                  </a:lnTo>
                  <a:lnTo>
                    <a:pt x="559188" y="368734"/>
                  </a:lnTo>
                  <a:lnTo>
                    <a:pt x="592906" y="341034"/>
                  </a:lnTo>
                  <a:lnTo>
                    <a:pt x="627363" y="314327"/>
                  </a:lnTo>
                  <a:lnTo>
                    <a:pt x="662559" y="288613"/>
                  </a:lnTo>
                  <a:lnTo>
                    <a:pt x="698492" y="263893"/>
                  </a:lnTo>
                  <a:lnTo>
                    <a:pt x="740484" y="236852"/>
                  </a:lnTo>
                  <a:lnTo>
                    <a:pt x="783196" y="211190"/>
                  </a:lnTo>
                  <a:lnTo>
                    <a:pt x="826629" y="186906"/>
                  </a:lnTo>
                  <a:lnTo>
                    <a:pt x="870782" y="164002"/>
                  </a:lnTo>
                  <a:lnTo>
                    <a:pt x="915656" y="142477"/>
                  </a:lnTo>
                  <a:lnTo>
                    <a:pt x="961250" y="122330"/>
                  </a:lnTo>
                  <a:lnTo>
                    <a:pt x="1007565" y="103563"/>
                  </a:lnTo>
                  <a:lnTo>
                    <a:pt x="1083594" y="77833"/>
                  </a:lnTo>
                  <a:lnTo>
                    <a:pt x="1146670" y="57523"/>
                  </a:lnTo>
                  <a:lnTo>
                    <a:pt x="1196794" y="42633"/>
                  </a:lnTo>
                  <a:lnTo>
                    <a:pt x="1233966" y="33162"/>
                  </a:lnTo>
                  <a:lnTo>
                    <a:pt x="1258185" y="29111"/>
                  </a:lnTo>
                  <a:lnTo>
                    <a:pt x="1317925" y="18132"/>
                  </a:lnTo>
                  <a:lnTo>
                    <a:pt x="1375360" y="9271"/>
                  </a:lnTo>
                  <a:lnTo>
                    <a:pt x="1430492" y="2528"/>
                  </a:lnTo>
                  <a:lnTo>
                    <a:pt x="1459377" y="0"/>
                  </a:lnTo>
                  <a:lnTo>
                    <a:pt x="1459377" y="1667594"/>
                  </a:lnTo>
                  <a:lnTo>
                    <a:pt x="2534" y="1667594"/>
                  </a:lnTo>
                  <a:close/>
                </a:path>
              </a:pathLst>
            </a:custGeom>
            <a:solidFill>
              <a:srgbClr val="00BE62">
                <a:alpha val="991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7161797" y="0"/>
              <a:ext cx="1126490" cy="606425"/>
            </a:xfrm>
            <a:custGeom>
              <a:avLst/>
              <a:gdLst/>
              <a:ahLst/>
              <a:cxnLst/>
              <a:rect l="l" t="t" r="r" b="b"/>
              <a:pathLst>
                <a:path w="1126490" h="606425">
                  <a:moveTo>
                    <a:pt x="1126198" y="606294"/>
                  </a:moveTo>
                  <a:lnTo>
                    <a:pt x="1057807" y="598465"/>
                  </a:lnTo>
                  <a:lnTo>
                    <a:pt x="973275" y="587398"/>
                  </a:lnTo>
                  <a:lnTo>
                    <a:pt x="921160" y="577166"/>
                  </a:lnTo>
                  <a:lnTo>
                    <a:pt x="869544" y="565271"/>
                  </a:lnTo>
                  <a:lnTo>
                    <a:pt x="818426" y="551715"/>
                  </a:lnTo>
                  <a:lnTo>
                    <a:pt x="767805" y="536496"/>
                  </a:lnTo>
                  <a:lnTo>
                    <a:pt x="717683" y="519614"/>
                  </a:lnTo>
                  <a:lnTo>
                    <a:pt x="668059" y="501070"/>
                  </a:lnTo>
                  <a:lnTo>
                    <a:pt x="618933" y="480864"/>
                  </a:lnTo>
                  <a:lnTo>
                    <a:pt x="577745" y="463218"/>
                  </a:lnTo>
                  <a:lnTo>
                    <a:pt x="536731" y="443856"/>
                  </a:lnTo>
                  <a:lnTo>
                    <a:pt x="495891" y="422778"/>
                  </a:lnTo>
                  <a:lnTo>
                    <a:pt x="455227" y="399985"/>
                  </a:lnTo>
                  <a:lnTo>
                    <a:pt x="414737" y="375475"/>
                  </a:lnTo>
                  <a:lnTo>
                    <a:pt x="374421" y="349250"/>
                  </a:lnTo>
                  <a:lnTo>
                    <a:pt x="334280" y="321308"/>
                  </a:lnTo>
                  <a:lnTo>
                    <a:pt x="294314" y="291651"/>
                  </a:lnTo>
                  <a:lnTo>
                    <a:pt x="254523" y="260278"/>
                  </a:lnTo>
                  <a:lnTo>
                    <a:pt x="214906" y="227189"/>
                  </a:lnTo>
                  <a:lnTo>
                    <a:pt x="175463" y="192384"/>
                  </a:lnTo>
                  <a:lnTo>
                    <a:pt x="136196" y="155863"/>
                  </a:lnTo>
                  <a:lnTo>
                    <a:pt x="101930" y="120263"/>
                  </a:lnTo>
                  <a:lnTo>
                    <a:pt x="68913" y="83880"/>
                  </a:lnTo>
                  <a:lnTo>
                    <a:pt x="37144" y="46713"/>
                  </a:lnTo>
                  <a:lnTo>
                    <a:pt x="6623" y="8764"/>
                  </a:lnTo>
                  <a:lnTo>
                    <a:pt x="0" y="0"/>
                  </a:lnTo>
                  <a:lnTo>
                    <a:pt x="1126198" y="0"/>
                  </a:lnTo>
                  <a:lnTo>
                    <a:pt x="1126198" y="606294"/>
                  </a:lnTo>
                  <a:close/>
                </a:path>
              </a:pathLst>
            </a:custGeom>
            <a:solidFill>
              <a:srgbClr val="002F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/>
          <p:nvPr/>
        </p:nvSpPr>
        <p:spPr>
          <a:xfrm>
            <a:off x="1028700" y="2990221"/>
            <a:ext cx="2935605" cy="1357630"/>
          </a:xfrm>
          <a:custGeom>
            <a:avLst/>
            <a:gdLst/>
            <a:ahLst/>
            <a:cxnLst/>
            <a:rect l="l" t="t" r="r" b="b"/>
            <a:pathLst>
              <a:path w="2935604" h="1357629">
                <a:moveTo>
                  <a:pt x="2935536" y="1357332"/>
                </a:moveTo>
                <a:lnTo>
                  <a:pt x="0" y="1357332"/>
                </a:lnTo>
                <a:lnTo>
                  <a:pt x="0" y="0"/>
                </a:lnTo>
                <a:lnTo>
                  <a:pt x="2935536" y="0"/>
                </a:lnTo>
                <a:lnTo>
                  <a:pt x="2935536" y="1357332"/>
                </a:lnTo>
                <a:close/>
              </a:path>
            </a:pathLst>
          </a:custGeom>
          <a:solidFill>
            <a:srgbClr val="00BE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28700" y="8580506"/>
            <a:ext cx="687070" cy="687070"/>
          </a:xfrm>
          <a:custGeom>
            <a:avLst/>
            <a:gdLst/>
            <a:ahLst/>
            <a:cxnLst/>
            <a:rect l="l" t="t" r="r" b="b"/>
            <a:pathLst>
              <a:path w="687069" h="687070">
                <a:moveTo>
                  <a:pt x="687013" y="687013"/>
                </a:moveTo>
                <a:lnTo>
                  <a:pt x="0" y="687013"/>
                </a:lnTo>
                <a:lnTo>
                  <a:pt x="0" y="0"/>
                </a:lnTo>
                <a:lnTo>
                  <a:pt x="687013" y="0"/>
                </a:lnTo>
                <a:lnTo>
                  <a:pt x="687013" y="687013"/>
                </a:lnTo>
                <a:close/>
              </a:path>
            </a:pathLst>
          </a:custGeom>
          <a:solidFill>
            <a:srgbClr val="00BE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743934" y="8580506"/>
            <a:ext cx="687070" cy="687070"/>
          </a:xfrm>
          <a:custGeom>
            <a:avLst/>
            <a:gdLst/>
            <a:ahLst/>
            <a:cxnLst/>
            <a:rect l="l" t="t" r="r" b="b"/>
            <a:pathLst>
              <a:path w="687070" h="687070">
                <a:moveTo>
                  <a:pt x="687013" y="687013"/>
                </a:moveTo>
                <a:lnTo>
                  <a:pt x="0" y="687013"/>
                </a:lnTo>
                <a:lnTo>
                  <a:pt x="0" y="0"/>
                </a:lnTo>
                <a:lnTo>
                  <a:pt x="687013" y="0"/>
                </a:lnTo>
                <a:lnTo>
                  <a:pt x="687013" y="687013"/>
                </a:lnTo>
                <a:close/>
              </a:path>
            </a:pathLst>
          </a:custGeom>
          <a:solidFill>
            <a:srgbClr val="00BE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602472" y="8580506"/>
            <a:ext cx="687070" cy="687070"/>
          </a:xfrm>
          <a:custGeom>
            <a:avLst/>
            <a:gdLst/>
            <a:ahLst/>
            <a:cxnLst/>
            <a:rect l="l" t="t" r="r" b="b"/>
            <a:pathLst>
              <a:path w="687070" h="687070">
                <a:moveTo>
                  <a:pt x="687013" y="687013"/>
                </a:moveTo>
                <a:lnTo>
                  <a:pt x="0" y="687013"/>
                </a:lnTo>
                <a:lnTo>
                  <a:pt x="0" y="0"/>
                </a:lnTo>
                <a:lnTo>
                  <a:pt x="687013" y="0"/>
                </a:lnTo>
                <a:lnTo>
                  <a:pt x="687013" y="687013"/>
                </a:lnTo>
                <a:close/>
              </a:path>
            </a:pathLst>
          </a:custGeom>
          <a:solidFill>
            <a:srgbClr val="00BE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016000" y="4495848"/>
            <a:ext cx="16400780" cy="53578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900" marR="169545" indent="-457200">
              <a:lnSpc>
                <a:spcPct val="150000"/>
              </a:lnSpc>
              <a:spcBef>
                <a:spcPts val="100"/>
              </a:spcBef>
              <a:buFont typeface="Wingdings" pitchFamily="2" charset="2"/>
              <a:buChar char="v"/>
            </a:pPr>
            <a:r>
              <a:rPr lang="en-US" sz="3200" spc="15" dirty="0">
                <a:solidFill>
                  <a:srgbClr val="011742"/>
                </a:solidFill>
                <a:latin typeface="Verdana"/>
                <a:cs typeface="Verdana"/>
              </a:rPr>
              <a:t>Eliminate legacy &amp; dysfunctional IT systems via digital transformation</a:t>
            </a:r>
          </a:p>
          <a:p>
            <a:pPr marL="469900" marR="169545" indent="-457200">
              <a:lnSpc>
                <a:spcPct val="150000"/>
              </a:lnSpc>
              <a:spcBef>
                <a:spcPts val="100"/>
              </a:spcBef>
              <a:buFont typeface="Wingdings" pitchFamily="2" charset="2"/>
              <a:buChar char="v"/>
            </a:pPr>
            <a:r>
              <a:rPr lang="en-US" sz="3200" spc="15" dirty="0">
                <a:solidFill>
                  <a:srgbClr val="011742"/>
                </a:solidFill>
                <a:latin typeface="Verdana"/>
                <a:cs typeface="Verdana"/>
              </a:rPr>
              <a:t>Identify IT pain points, and offer advise &amp; remediation tools</a:t>
            </a:r>
          </a:p>
          <a:p>
            <a:pPr marL="469900" marR="169545" indent="-457200">
              <a:lnSpc>
                <a:spcPct val="150000"/>
              </a:lnSpc>
              <a:spcBef>
                <a:spcPts val="100"/>
              </a:spcBef>
              <a:buFont typeface="Wingdings" pitchFamily="2" charset="2"/>
              <a:buChar char="v"/>
            </a:pPr>
            <a:r>
              <a:rPr lang="en-US" sz="3200" spc="15" dirty="0">
                <a:solidFill>
                  <a:srgbClr val="011742"/>
                </a:solidFill>
                <a:latin typeface="Verdana"/>
                <a:cs typeface="Verdana"/>
              </a:rPr>
              <a:t>Accelerate slow business growth using cutting-edge technology</a:t>
            </a:r>
          </a:p>
          <a:p>
            <a:pPr marL="469900" marR="169545" indent="-457200">
              <a:lnSpc>
                <a:spcPct val="150000"/>
              </a:lnSpc>
              <a:spcBef>
                <a:spcPts val="100"/>
              </a:spcBef>
              <a:buFont typeface="Wingdings" pitchFamily="2" charset="2"/>
              <a:buChar char="v"/>
            </a:pPr>
            <a:r>
              <a:rPr lang="en-US" sz="3200" spc="15" dirty="0">
                <a:solidFill>
                  <a:srgbClr val="011742"/>
                </a:solidFill>
                <a:latin typeface="Verdana"/>
                <a:cs typeface="Verdana"/>
              </a:rPr>
              <a:t>Improve workforce performance via digital workspace </a:t>
            </a:r>
          </a:p>
          <a:p>
            <a:pPr marL="469900" marR="169545" indent="-457200">
              <a:lnSpc>
                <a:spcPct val="150000"/>
              </a:lnSpc>
              <a:spcBef>
                <a:spcPts val="100"/>
              </a:spcBef>
              <a:buFont typeface="Wingdings" pitchFamily="2" charset="2"/>
              <a:buChar char="v"/>
            </a:pPr>
            <a:r>
              <a:rPr lang="en-US" sz="3200" spc="15" dirty="0">
                <a:solidFill>
                  <a:srgbClr val="011742"/>
                </a:solidFill>
                <a:latin typeface="Verdana"/>
                <a:cs typeface="Verdana"/>
              </a:rPr>
              <a:t>Remove procurement &amp; delivery pitfalls with robust workflows</a:t>
            </a:r>
          </a:p>
          <a:p>
            <a:pPr marL="173355">
              <a:lnSpc>
                <a:spcPct val="100000"/>
              </a:lnSpc>
              <a:spcBef>
                <a:spcPts val="3320"/>
              </a:spcBef>
              <a:tabLst>
                <a:tab pos="2896235" algn="l"/>
                <a:tab pos="5699125" algn="l"/>
              </a:tabLst>
            </a:pPr>
            <a:r>
              <a:rPr sz="4600" b="1" spc="120" dirty="0">
                <a:solidFill>
                  <a:srgbClr val="011742"/>
                </a:solidFill>
                <a:latin typeface="Arial"/>
                <a:cs typeface="Arial"/>
              </a:rPr>
              <a:t>99%</a:t>
            </a:r>
            <a:r>
              <a:rPr sz="4600" b="1" dirty="0">
                <a:solidFill>
                  <a:srgbClr val="011742"/>
                </a:solidFill>
                <a:latin typeface="Arial"/>
                <a:cs typeface="Arial"/>
              </a:rPr>
              <a:t>	</a:t>
            </a:r>
            <a:r>
              <a:rPr sz="4600" b="1" spc="45" dirty="0">
                <a:solidFill>
                  <a:srgbClr val="011742"/>
                </a:solidFill>
                <a:latin typeface="Arial"/>
                <a:cs typeface="Arial"/>
              </a:rPr>
              <a:t>10+</a:t>
            </a:r>
            <a:r>
              <a:rPr sz="4600" b="1" dirty="0">
                <a:solidFill>
                  <a:srgbClr val="011742"/>
                </a:solidFill>
                <a:latin typeface="Arial"/>
                <a:cs typeface="Arial"/>
              </a:rPr>
              <a:t>	</a:t>
            </a:r>
            <a:r>
              <a:rPr sz="4600" b="1" spc="175" dirty="0">
                <a:solidFill>
                  <a:srgbClr val="011742"/>
                </a:solidFill>
                <a:latin typeface="Arial"/>
                <a:cs typeface="Arial"/>
              </a:rPr>
              <a:t>240%</a:t>
            </a:r>
            <a:endParaRPr sz="4600" dirty="0">
              <a:latin typeface="Arial"/>
              <a:cs typeface="Arial"/>
            </a:endParaRPr>
          </a:p>
          <a:p>
            <a:pPr marL="173355">
              <a:lnSpc>
                <a:spcPct val="100000"/>
              </a:lnSpc>
              <a:spcBef>
                <a:spcPts val="930"/>
              </a:spcBef>
              <a:tabLst>
                <a:tab pos="2896235" algn="l"/>
                <a:tab pos="5699125" algn="l"/>
              </a:tabLst>
            </a:pPr>
            <a:r>
              <a:rPr sz="2300" spc="90" dirty="0">
                <a:solidFill>
                  <a:srgbClr val="011742"/>
                </a:solidFill>
                <a:latin typeface="Arial"/>
                <a:cs typeface="Arial"/>
              </a:rPr>
              <a:t>Satisfaction</a:t>
            </a:r>
            <a:r>
              <a:rPr sz="2300" dirty="0">
                <a:solidFill>
                  <a:srgbClr val="011742"/>
                </a:solidFill>
                <a:latin typeface="Arial"/>
                <a:cs typeface="Arial"/>
              </a:rPr>
              <a:t>	</a:t>
            </a:r>
            <a:r>
              <a:rPr sz="2300" spc="114" dirty="0">
                <a:solidFill>
                  <a:srgbClr val="011742"/>
                </a:solidFill>
                <a:latin typeface="Arial"/>
                <a:cs typeface="Arial"/>
              </a:rPr>
              <a:t>Active</a:t>
            </a:r>
            <a:r>
              <a:rPr sz="2300" spc="20" dirty="0">
                <a:solidFill>
                  <a:srgbClr val="011742"/>
                </a:solidFill>
                <a:latin typeface="Arial"/>
                <a:cs typeface="Arial"/>
              </a:rPr>
              <a:t> </a:t>
            </a:r>
            <a:r>
              <a:rPr sz="2300" spc="95" dirty="0">
                <a:solidFill>
                  <a:srgbClr val="011742"/>
                </a:solidFill>
                <a:latin typeface="Arial"/>
                <a:cs typeface="Arial"/>
              </a:rPr>
              <a:t>users</a:t>
            </a:r>
            <a:r>
              <a:rPr sz="2300" dirty="0">
                <a:solidFill>
                  <a:srgbClr val="011742"/>
                </a:solidFill>
                <a:latin typeface="Arial"/>
                <a:cs typeface="Arial"/>
              </a:rPr>
              <a:t>	</a:t>
            </a:r>
            <a:r>
              <a:rPr sz="2300" spc="105" dirty="0">
                <a:solidFill>
                  <a:srgbClr val="011742"/>
                </a:solidFill>
                <a:latin typeface="Arial"/>
                <a:cs typeface="Arial"/>
              </a:rPr>
              <a:t>Company</a:t>
            </a:r>
            <a:r>
              <a:rPr sz="2300" spc="35" dirty="0">
                <a:solidFill>
                  <a:srgbClr val="011742"/>
                </a:solidFill>
                <a:latin typeface="Arial"/>
                <a:cs typeface="Arial"/>
              </a:rPr>
              <a:t> </a:t>
            </a:r>
            <a:r>
              <a:rPr sz="2300" spc="135" dirty="0">
                <a:solidFill>
                  <a:srgbClr val="011742"/>
                </a:solidFill>
                <a:latin typeface="Arial"/>
                <a:cs typeface="Arial"/>
              </a:rPr>
              <a:t>growth</a:t>
            </a:r>
            <a:endParaRPr sz="2300" dirty="0">
              <a:latin typeface="Arial"/>
              <a:cs typeface="Arial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16598977" y="8346346"/>
            <a:ext cx="1689100" cy="1692275"/>
            <a:chOff x="16598977" y="8346346"/>
            <a:chExt cx="1689100" cy="1692275"/>
          </a:xfrm>
        </p:grpSpPr>
        <p:sp>
          <p:nvSpPr>
            <p:cNvPr id="11" name="object 11"/>
            <p:cNvSpPr/>
            <p:nvPr/>
          </p:nvSpPr>
          <p:spPr>
            <a:xfrm>
              <a:off x="16598977" y="8346346"/>
              <a:ext cx="1689100" cy="844550"/>
            </a:xfrm>
            <a:custGeom>
              <a:avLst/>
              <a:gdLst/>
              <a:ahLst/>
              <a:cxnLst/>
              <a:rect l="l" t="t" r="r" b="b"/>
              <a:pathLst>
                <a:path w="1689100" h="844550">
                  <a:moveTo>
                    <a:pt x="0" y="0"/>
                  </a:moveTo>
                  <a:lnTo>
                    <a:pt x="1688912" y="0"/>
                  </a:lnTo>
                  <a:lnTo>
                    <a:pt x="1688910" y="31777"/>
                  </a:lnTo>
                  <a:lnTo>
                    <a:pt x="1686719" y="79806"/>
                  </a:lnTo>
                  <a:lnTo>
                    <a:pt x="1681503" y="127402"/>
                  </a:lnTo>
                  <a:lnTo>
                    <a:pt x="1673351" y="174414"/>
                  </a:lnTo>
                  <a:lnTo>
                    <a:pt x="1662352" y="220731"/>
                  </a:lnTo>
                  <a:lnTo>
                    <a:pt x="1648595" y="266244"/>
                  </a:lnTo>
                  <a:lnTo>
                    <a:pt x="1632168" y="310844"/>
                  </a:lnTo>
                  <a:lnTo>
                    <a:pt x="1613160" y="354420"/>
                  </a:lnTo>
                  <a:lnTo>
                    <a:pt x="1591660" y="396863"/>
                  </a:lnTo>
                  <a:lnTo>
                    <a:pt x="1567756" y="438064"/>
                  </a:lnTo>
                  <a:lnTo>
                    <a:pt x="1541536" y="477912"/>
                  </a:lnTo>
                  <a:lnTo>
                    <a:pt x="1513089" y="516300"/>
                  </a:lnTo>
                  <a:lnTo>
                    <a:pt x="1482505" y="553116"/>
                  </a:lnTo>
                  <a:lnTo>
                    <a:pt x="1449870" y="588252"/>
                  </a:lnTo>
                  <a:lnTo>
                    <a:pt x="1415275" y="621597"/>
                  </a:lnTo>
                  <a:lnTo>
                    <a:pt x="1378807" y="653043"/>
                  </a:lnTo>
                  <a:lnTo>
                    <a:pt x="1340555" y="682479"/>
                  </a:lnTo>
                  <a:lnTo>
                    <a:pt x="1300607" y="709797"/>
                  </a:lnTo>
                  <a:lnTo>
                    <a:pt x="1259053" y="734886"/>
                  </a:lnTo>
                  <a:lnTo>
                    <a:pt x="1215981" y="757637"/>
                  </a:lnTo>
                  <a:lnTo>
                    <a:pt x="1171479" y="777941"/>
                  </a:lnTo>
                  <a:lnTo>
                    <a:pt x="1125636" y="795687"/>
                  </a:lnTo>
                  <a:lnTo>
                    <a:pt x="1081516" y="809524"/>
                  </a:lnTo>
                  <a:lnTo>
                    <a:pt x="1035730" y="821418"/>
                  </a:lnTo>
                  <a:lnTo>
                    <a:pt x="988683" y="831114"/>
                  </a:lnTo>
                  <a:lnTo>
                    <a:pt x="940777" y="838356"/>
                  </a:lnTo>
                  <a:lnTo>
                    <a:pt x="892415" y="842889"/>
                  </a:lnTo>
                  <a:lnTo>
                    <a:pt x="844008" y="844456"/>
                  </a:lnTo>
                  <a:lnTo>
                    <a:pt x="796014" y="843093"/>
                  </a:lnTo>
                  <a:lnTo>
                    <a:pt x="748736" y="839072"/>
                  </a:lnTo>
                  <a:lnTo>
                    <a:pt x="702269" y="832494"/>
                  </a:lnTo>
                  <a:lnTo>
                    <a:pt x="656713" y="823463"/>
                  </a:lnTo>
                  <a:lnTo>
                    <a:pt x="612171" y="812080"/>
                  </a:lnTo>
                  <a:lnTo>
                    <a:pt x="568744" y="798448"/>
                  </a:lnTo>
                  <a:lnTo>
                    <a:pt x="566918" y="797528"/>
                  </a:lnTo>
                  <a:lnTo>
                    <a:pt x="565096" y="797528"/>
                  </a:lnTo>
                  <a:lnTo>
                    <a:pt x="563274" y="796608"/>
                  </a:lnTo>
                  <a:lnTo>
                    <a:pt x="517904" y="778486"/>
                  </a:lnTo>
                  <a:lnTo>
                    <a:pt x="473782" y="757843"/>
                  </a:lnTo>
                  <a:lnTo>
                    <a:pt x="431005" y="734790"/>
                  </a:lnTo>
                  <a:lnTo>
                    <a:pt x="389668" y="709434"/>
                  </a:lnTo>
                  <a:lnTo>
                    <a:pt x="349868" y="681885"/>
                  </a:lnTo>
                  <a:lnTo>
                    <a:pt x="311698" y="652252"/>
                  </a:lnTo>
                  <a:lnTo>
                    <a:pt x="275256" y="620644"/>
                  </a:lnTo>
                  <a:lnTo>
                    <a:pt x="240637" y="587170"/>
                  </a:lnTo>
                  <a:lnTo>
                    <a:pt x="207937" y="551938"/>
                  </a:lnTo>
                  <a:lnTo>
                    <a:pt x="177250" y="515058"/>
                  </a:lnTo>
                  <a:lnTo>
                    <a:pt x="148674" y="476639"/>
                  </a:lnTo>
                  <a:lnTo>
                    <a:pt x="122303" y="436789"/>
                  </a:lnTo>
                  <a:lnTo>
                    <a:pt x="98233" y="395618"/>
                  </a:lnTo>
                  <a:lnTo>
                    <a:pt x="76560" y="353234"/>
                  </a:lnTo>
                  <a:lnTo>
                    <a:pt x="57380" y="309748"/>
                  </a:lnTo>
                  <a:lnTo>
                    <a:pt x="40788" y="265266"/>
                  </a:lnTo>
                  <a:lnTo>
                    <a:pt x="26880" y="219900"/>
                  </a:lnTo>
                  <a:lnTo>
                    <a:pt x="15751" y="173756"/>
                  </a:lnTo>
                  <a:lnTo>
                    <a:pt x="7497" y="126945"/>
                  </a:lnTo>
                  <a:lnTo>
                    <a:pt x="2215" y="79576"/>
                  </a:lnTo>
                  <a:lnTo>
                    <a:pt x="0" y="317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F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6598977" y="9194154"/>
              <a:ext cx="1689100" cy="844550"/>
            </a:xfrm>
            <a:custGeom>
              <a:avLst/>
              <a:gdLst/>
              <a:ahLst/>
              <a:cxnLst/>
              <a:rect l="l" t="t" r="r" b="b"/>
              <a:pathLst>
                <a:path w="1689100" h="844550">
                  <a:moveTo>
                    <a:pt x="0" y="0"/>
                  </a:moveTo>
                  <a:lnTo>
                    <a:pt x="1688912" y="0"/>
                  </a:lnTo>
                  <a:lnTo>
                    <a:pt x="1688910" y="31777"/>
                  </a:lnTo>
                  <a:lnTo>
                    <a:pt x="1686719" y="79806"/>
                  </a:lnTo>
                  <a:lnTo>
                    <a:pt x="1681503" y="127402"/>
                  </a:lnTo>
                  <a:lnTo>
                    <a:pt x="1673351" y="174414"/>
                  </a:lnTo>
                  <a:lnTo>
                    <a:pt x="1662352" y="220731"/>
                  </a:lnTo>
                  <a:lnTo>
                    <a:pt x="1648595" y="266244"/>
                  </a:lnTo>
                  <a:lnTo>
                    <a:pt x="1632168" y="310843"/>
                  </a:lnTo>
                  <a:lnTo>
                    <a:pt x="1613160" y="354419"/>
                  </a:lnTo>
                  <a:lnTo>
                    <a:pt x="1591660" y="396863"/>
                  </a:lnTo>
                  <a:lnTo>
                    <a:pt x="1567756" y="438063"/>
                  </a:lnTo>
                  <a:lnTo>
                    <a:pt x="1541536" y="477912"/>
                  </a:lnTo>
                  <a:lnTo>
                    <a:pt x="1513089" y="516299"/>
                  </a:lnTo>
                  <a:lnTo>
                    <a:pt x="1482505" y="553116"/>
                  </a:lnTo>
                  <a:lnTo>
                    <a:pt x="1449870" y="588251"/>
                  </a:lnTo>
                  <a:lnTo>
                    <a:pt x="1415275" y="621597"/>
                  </a:lnTo>
                  <a:lnTo>
                    <a:pt x="1378807" y="653043"/>
                  </a:lnTo>
                  <a:lnTo>
                    <a:pt x="1340555" y="682479"/>
                  </a:lnTo>
                  <a:lnTo>
                    <a:pt x="1300607" y="709797"/>
                  </a:lnTo>
                  <a:lnTo>
                    <a:pt x="1259053" y="734886"/>
                  </a:lnTo>
                  <a:lnTo>
                    <a:pt x="1215981" y="757637"/>
                  </a:lnTo>
                  <a:lnTo>
                    <a:pt x="1171479" y="777941"/>
                  </a:lnTo>
                  <a:lnTo>
                    <a:pt x="1125636" y="795687"/>
                  </a:lnTo>
                  <a:lnTo>
                    <a:pt x="1081516" y="809524"/>
                  </a:lnTo>
                  <a:lnTo>
                    <a:pt x="1035730" y="821418"/>
                  </a:lnTo>
                  <a:lnTo>
                    <a:pt x="988683" y="831114"/>
                  </a:lnTo>
                  <a:lnTo>
                    <a:pt x="940777" y="838356"/>
                  </a:lnTo>
                  <a:lnTo>
                    <a:pt x="892415" y="842888"/>
                  </a:lnTo>
                  <a:lnTo>
                    <a:pt x="844008" y="844456"/>
                  </a:lnTo>
                  <a:lnTo>
                    <a:pt x="796014" y="843093"/>
                  </a:lnTo>
                  <a:lnTo>
                    <a:pt x="748736" y="839071"/>
                  </a:lnTo>
                  <a:lnTo>
                    <a:pt x="702269" y="832494"/>
                  </a:lnTo>
                  <a:lnTo>
                    <a:pt x="656713" y="823463"/>
                  </a:lnTo>
                  <a:lnTo>
                    <a:pt x="612171" y="812080"/>
                  </a:lnTo>
                  <a:lnTo>
                    <a:pt x="568744" y="798448"/>
                  </a:lnTo>
                  <a:lnTo>
                    <a:pt x="566918" y="797528"/>
                  </a:lnTo>
                  <a:lnTo>
                    <a:pt x="565096" y="797528"/>
                  </a:lnTo>
                  <a:lnTo>
                    <a:pt x="563274" y="796608"/>
                  </a:lnTo>
                  <a:lnTo>
                    <a:pt x="517904" y="778486"/>
                  </a:lnTo>
                  <a:lnTo>
                    <a:pt x="473782" y="757843"/>
                  </a:lnTo>
                  <a:lnTo>
                    <a:pt x="431005" y="734790"/>
                  </a:lnTo>
                  <a:lnTo>
                    <a:pt x="389668" y="709434"/>
                  </a:lnTo>
                  <a:lnTo>
                    <a:pt x="349868" y="681885"/>
                  </a:lnTo>
                  <a:lnTo>
                    <a:pt x="311698" y="652252"/>
                  </a:lnTo>
                  <a:lnTo>
                    <a:pt x="275256" y="620644"/>
                  </a:lnTo>
                  <a:lnTo>
                    <a:pt x="240637" y="587169"/>
                  </a:lnTo>
                  <a:lnTo>
                    <a:pt x="207937" y="551938"/>
                  </a:lnTo>
                  <a:lnTo>
                    <a:pt x="177250" y="515058"/>
                  </a:lnTo>
                  <a:lnTo>
                    <a:pt x="148674" y="476638"/>
                  </a:lnTo>
                  <a:lnTo>
                    <a:pt x="122303" y="436789"/>
                  </a:lnTo>
                  <a:lnTo>
                    <a:pt x="98233" y="395618"/>
                  </a:lnTo>
                  <a:lnTo>
                    <a:pt x="76560" y="353234"/>
                  </a:lnTo>
                  <a:lnTo>
                    <a:pt x="57380" y="309747"/>
                  </a:lnTo>
                  <a:lnTo>
                    <a:pt x="40788" y="265266"/>
                  </a:lnTo>
                  <a:lnTo>
                    <a:pt x="26880" y="219899"/>
                  </a:lnTo>
                  <a:lnTo>
                    <a:pt x="15751" y="173756"/>
                  </a:lnTo>
                  <a:lnTo>
                    <a:pt x="7497" y="126945"/>
                  </a:lnTo>
                  <a:lnTo>
                    <a:pt x="2215" y="79576"/>
                  </a:lnTo>
                  <a:lnTo>
                    <a:pt x="0" y="317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E6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0" y="175566"/>
            <a:ext cx="3756025" cy="2576830"/>
            <a:chOff x="0" y="175566"/>
            <a:chExt cx="3756025" cy="2576830"/>
          </a:xfrm>
        </p:grpSpPr>
        <p:sp>
          <p:nvSpPr>
            <p:cNvPr id="14" name="object 14"/>
            <p:cNvSpPr/>
            <p:nvPr/>
          </p:nvSpPr>
          <p:spPr>
            <a:xfrm>
              <a:off x="0" y="175566"/>
              <a:ext cx="3756025" cy="2576830"/>
            </a:xfrm>
            <a:custGeom>
              <a:avLst/>
              <a:gdLst/>
              <a:ahLst/>
              <a:cxnLst/>
              <a:rect l="l" t="t" r="r" b="b"/>
              <a:pathLst>
                <a:path w="3756025" h="2576830">
                  <a:moveTo>
                    <a:pt x="3755541" y="2576531"/>
                  </a:moveTo>
                  <a:lnTo>
                    <a:pt x="0" y="2576531"/>
                  </a:lnTo>
                  <a:lnTo>
                    <a:pt x="0" y="0"/>
                  </a:lnTo>
                  <a:lnTo>
                    <a:pt x="3755541" y="0"/>
                  </a:lnTo>
                  <a:lnTo>
                    <a:pt x="3755541" y="2576531"/>
                  </a:lnTo>
                  <a:close/>
                </a:path>
              </a:pathLst>
            </a:custGeom>
            <a:solidFill>
              <a:srgbClr val="002F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52208" y="389316"/>
              <a:ext cx="2495549" cy="2152649"/>
            </a:xfrm>
            <a:prstGeom prst="rect">
              <a:avLst/>
            </a:prstGeom>
          </p:spPr>
        </p:pic>
      </p:grp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1690789" y="3138693"/>
            <a:ext cx="9272905" cy="1000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60" dirty="0"/>
              <a:t>The</a:t>
            </a:r>
            <a:r>
              <a:rPr spc="-25" dirty="0"/>
              <a:t> </a:t>
            </a:r>
            <a:r>
              <a:rPr spc="114" dirty="0"/>
              <a:t>Problem</a:t>
            </a:r>
            <a:r>
              <a:rPr spc="-25" dirty="0"/>
              <a:t> </a:t>
            </a:r>
            <a:r>
              <a:rPr spc="725" dirty="0"/>
              <a:t>We</a:t>
            </a:r>
            <a:r>
              <a:rPr spc="-25" dirty="0"/>
              <a:t> </a:t>
            </a:r>
            <a:r>
              <a:rPr spc="140" dirty="0"/>
              <a:t>Solve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284856" y="976794"/>
            <a:ext cx="3003550" cy="1980564"/>
            <a:chOff x="15284856" y="976794"/>
            <a:chExt cx="3003550" cy="1980564"/>
          </a:xfrm>
        </p:grpSpPr>
        <p:sp>
          <p:nvSpPr>
            <p:cNvPr id="3" name="object 3"/>
            <p:cNvSpPr/>
            <p:nvPr/>
          </p:nvSpPr>
          <p:spPr>
            <a:xfrm>
              <a:off x="15284856" y="976794"/>
              <a:ext cx="1981835" cy="1980564"/>
            </a:xfrm>
            <a:custGeom>
              <a:avLst/>
              <a:gdLst/>
              <a:ahLst/>
              <a:cxnLst/>
              <a:rect l="l" t="t" r="r" b="b"/>
              <a:pathLst>
                <a:path w="1981834" h="1980564">
                  <a:moveTo>
                    <a:pt x="104064" y="1980571"/>
                  </a:moveTo>
                  <a:lnTo>
                    <a:pt x="52024" y="1979811"/>
                  </a:lnTo>
                  <a:lnTo>
                    <a:pt x="3" y="1977522"/>
                  </a:lnTo>
                  <a:lnTo>
                    <a:pt x="0" y="6"/>
                  </a:lnTo>
                  <a:lnTo>
                    <a:pt x="1977527" y="0"/>
                  </a:lnTo>
                  <a:lnTo>
                    <a:pt x="1980435" y="21847"/>
                  </a:lnTo>
                  <a:lnTo>
                    <a:pt x="1981717" y="53312"/>
                  </a:lnTo>
                  <a:lnTo>
                    <a:pt x="1981372" y="94396"/>
                  </a:lnTo>
                  <a:lnTo>
                    <a:pt x="1979401" y="145099"/>
                  </a:lnTo>
                  <a:lnTo>
                    <a:pt x="1975804" y="205420"/>
                  </a:lnTo>
                  <a:lnTo>
                    <a:pt x="1970580" y="275359"/>
                  </a:lnTo>
                  <a:lnTo>
                    <a:pt x="1963730" y="354916"/>
                  </a:lnTo>
                  <a:lnTo>
                    <a:pt x="1955854" y="407217"/>
                  </a:lnTo>
                  <a:lnTo>
                    <a:pt x="1946572" y="459148"/>
                  </a:lnTo>
                  <a:lnTo>
                    <a:pt x="1935884" y="510707"/>
                  </a:lnTo>
                  <a:lnTo>
                    <a:pt x="1923791" y="561897"/>
                  </a:lnTo>
                  <a:lnTo>
                    <a:pt x="1910292" y="612715"/>
                  </a:lnTo>
                  <a:lnTo>
                    <a:pt x="1895388" y="663163"/>
                  </a:lnTo>
                  <a:lnTo>
                    <a:pt x="1879078" y="713240"/>
                  </a:lnTo>
                  <a:lnTo>
                    <a:pt x="1861362" y="762947"/>
                  </a:lnTo>
                  <a:lnTo>
                    <a:pt x="1842241" y="812282"/>
                  </a:lnTo>
                  <a:lnTo>
                    <a:pt x="1823165" y="858872"/>
                  </a:lnTo>
                  <a:lnTo>
                    <a:pt x="1802675" y="904957"/>
                  </a:lnTo>
                  <a:lnTo>
                    <a:pt x="1780770" y="950536"/>
                  </a:lnTo>
                  <a:lnTo>
                    <a:pt x="1757451" y="995610"/>
                  </a:lnTo>
                  <a:lnTo>
                    <a:pt x="1732718" y="1040178"/>
                  </a:lnTo>
                  <a:lnTo>
                    <a:pt x="1706570" y="1084241"/>
                  </a:lnTo>
                  <a:lnTo>
                    <a:pt x="1679008" y="1127798"/>
                  </a:lnTo>
                  <a:lnTo>
                    <a:pt x="1650032" y="1170850"/>
                  </a:lnTo>
                  <a:lnTo>
                    <a:pt x="1619641" y="1213397"/>
                  </a:lnTo>
                  <a:lnTo>
                    <a:pt x="1587836" y="1255438"/>
                  </a:lnTo>
                  <a:lnTo>
                    <a:pt x="1554617" y="1296974"/>
                  </a:lnTo>
                  <a:lnTo>
                    <a:pt x="1519984" y="1338004"/>
                  </a:lnTo>
                  <a:lnTo>
                    <a:pt x="1483936" y="1378529"/>
                  </a:lnTo>
                  <a:lnTo>
                    <a:pt x="1446473" y="1418548"/>
                  </a:lnTo>
                  <a:lnTo>
                    <a:pt x="1409630" y="1454520"/>
                  </a:lnTo>
                  <a:lnTo>
                    <a:pt x="1372044" y="1489353"/>
                  </a:lnTo>
                  <a:lnTo>
                    <a:pt x="1333714" y="1523049"/>
                  </a:lnTo>
                  <a:lnTo>
                    <a:pt x="1294640" y="1555607"/>
                  </a:lnTo>
                  <a:lnTo>
                    <a:pt x="1254823" y="1587026"/>
                  </a:lnTo>
                  <a:lnTo>
                    <a:pt x="1214263" y="1617308"/>
                  </a:lnTo>
                  <a:lnTo>
                    <a:pt x="1172959" y="1646452"/>
                  </a:lnTo>
                  <a:lnTo>
                    <a:pt x="1130911" y="1674458"/>
                  </a:lnTo>
                  <a:lnTo>
                    <a:pt x="1088120" y="1701326"/>
                  </a:lnTo>
                  <a:lnTo>
                    <a:pt x="1044585" y="1727057"/>
                  </a:lnTo>
                  <a:lnTo>
                    <a:pt x="1000307" y="1751649"/>
                  </a:lnTo>
                  <a:lnTo>
                    <a:pt x="955285" y="1775103"/>
                  </a:lnTo>
                  <a:lnTo>
                    <a:pt x="909520" y="1797419"/>
                  </a:lnTo>
                  <a:lnTo>
                    <a:pt x="863011" y="1818598"/>
                  </a:lnTo>
                  <a:lnTo>
                    <a:pt x="815759" y="1838638"/>
                  </a:lnTo>
                  <a:lnTo>
                    <a:pt x="767763" y="1857541"/>
                  </a:lnTo>
                  <a:lnTo>
                    <a:pt x="716642" y="1876066"/>
                  </a:lnTo>
                  <a:lnTo>
                    <a:pt x="665088" y="1893120"/>
                  </a:lnTo>
                  <a:lnTo>
                    <a:pt x="613101" y="1908701"/>
                  </a:lnTo>
                  <a:lnTo>
                    <a:pt x="560680" y="1922812"/>
                  </a:lnTo>
                  <a:lnTo>
                    <a:pt x="507827" y="1935450"/>
                  </a:lnTo>
                  <a:lnTo>
                    <a:pt x="374442" y="1960333"/>
                  </a:lnTo>
                  <a:lnTo>
                    <a:pt x="320614" y="1967589"/>
                  </a:lnTo>
                  <a:lnTo>
                    <a:pt x="266662" y="1973241"/>
                  </a:lnTo>
                  <a:lnTo>
                    <a:pt x="212586" y="1977289"/>
                  </a:lnTo>
                  <a:lnTo>
                    <a:pt x="158387" y="1979732"/>
                  </a:lnTo>
                  <a:lnTo>
                    <a:pt x="104064" y="1980571"/>
                  </a:lnTo>
                  <a:close/>
                </a:path>
              </a:pathLst>
            </a:custGeom>
            <a:solidFill>
              <a:srgbClr val="00BE6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7259205" y="980399"/>
              <a:ext cx="1029335" cy="1776730"/>
            </a:xfrm>
            <a:custGeom>
              <a:avLst/>
              <a:gdLst/>
              <a:ahLst/>
              <a:cxnLst/>
              <a:rect l="l" t="t" r="r" b="b"/>
              <a:pathLst>
                <a:path w="1029334" h="1776730">
                  <a:moveTo>
                    <a:pt x="1028794" y="1776257"/>
                  </a:moveTo>
                  <a:lnTo>
                    <a:pt x="981410" y="1751651"/>
                  </a:lnTo>
                  <a:lnTo>
                    <a:pt x="937132" y="1727058"/>
                  </a:lnTo>
                  <a:lnTo>
                    <a:pt x="893597" y="1701328"/>
                  </a:lnTo>
                  <a:lnTo>
                    <a:pt x="850806" y="1674460"/>
                  </a:lnTo>
                  <a:lnTo>
                    <a:pt x="808758" y="1646454"/>
                  </a:lnTo>
                  <a:lnTo>
                    <a:pt x="767454" y="1617310"/>
                  </a:lnTo>
                  <a:lnTo>
                    <a:pt x="726893" y="1587028"/>
                  </a:lnTo>
                  <a:lnTo>
                    <a:pt x="687076" y="1555608"/>
                  </a:lnTo>
                  <a:lnTo>
                    <a:pt x="648002" y="1523050"/>
                  </a:lnTo>
                  <a:lnTo>
                    <a:pt x="609672" y="1489354"/>
                  </a:lnTo>
                  <a:lnTo>
                    <a:pt x="572085" y="1454520"/>
                  </a:lnTo>
                  <a:lnTo>
                    <a:pt x="535242" y="1418548"/>
                  </a:lnTo>
                  <a:lnTo>
                    <a:pt x="497780" y="1378529"/>
                  </a:lnTo>
                  <a:lnTo>
                    <a:pt x="461732" y="1338004"/>
                  </a:lnTo>
                  <a:lnTo>
                    <a:pt x="427098" y="1296973"/>
                  </a:lnTo>
                  <a:lnTo>
                    <a:pt x="393879" y="1255438"/>
                  </a:lnTo>
                  <a:lnTo>
                    <a:pt x="362074" y="1213397"/>
                  </a:lnTo>
                  <a:lnTo>
                    <a:pt x="331684" y="1170850"/>
                  </a:lnTo>
                  <a:lnTo>
                    <a:pt x="302708" y="1127798"/>
                  </a:lnTo>
                  <a:lnTo>
                    <a:pt x="275146" y="1084241"/>
                  </a:lnTo>
                  <a:lnTo>
                    <a:pt x="248998" y="1040178"/>
                  </a:lnTo>
                  <a:lnTo>
                    <a:pt x="224265" y="995610"/>
                  </a:lnTo>
                  <a:lnTo>
                    <a:pt x="200946" y="950536"/>
                  </a:lnTo>
                  <a:lnTo>
                    <a:pt x="179042" y="904957"/>
                  </a:lnTo>
                  <a:lnTo>
                    <a:pt x="158551" y="858873"/>
                  </a:lnTo>
                  <a:lnTo>
                    <a:pt x="139476" y="812283"/>
                  </a:lnTo>
                  <a:lnTo>
                    <a:pt x="120354" y="762947"/>
                  </a:lnTo>
                  <a:lnTo>
                    <a:pt x="102638" y="713241"/>
                  </a:lnTo>
                  <a:lnTo>
                    <a:pt x="86328" y="663163"/>
                  </a:lnTo>
                  <a:lnTo>
                    <a:pt x="71424" y="612716"/>
                  </a:lnTo>
                  <a:lnTo>
                    <a:pt x="57925" y="561897"/>
                  </a:lnTo>
                  <a:lnTo>
                    <a:pt x="45832" y="510708"/>
                  </a:lnTo>
                  <a:lnTo>
                    <a:pt x="35144" y="459149"/>
                  </a:lnTo>
                  <a:lnTo>
                    <a:pt x="25862" y="407218"/>
                  </a:lnTo>
                  <a:lnTo>
                    <a:pt x="17986" y="354917"/>
                  </a:lnTo>
                  <a:lnTo>
                    <a:pt x="11136" y="275360"/>
                  </a:lnTo>
                  <a:lnTo>
                    <a:pt x="5913" y="205421"/>
                  </a:lnTo>
                  <a:lnTo>
                    <a:pt x="2315" y="145100"/>
                  </a:lnTo>
                  <a:lnTo>
                    <a:pt x="344" y="94397"/>
                  </a:lnTo>
                  <a:lnTo>
                    <a:pt x="0" y="53313"/>
                  </a:lnTo>
                  <a:lnTo>
                    <a:pt x="1281" y="21847"/>
                  </a:lnTo>
                  <a:lnTo>
                    <a:pt x="4189" y="0"/>
                  </a:lnTo>
                  <a:lnTo>
                    <a:pt x="1028794" y="0"/>
                  </a:lnTo>
                  <a:lnTo>
                    <a:pt x="1028794" y="1776257"/>
                  </a:lnTo>
                  <a:close/>
                </a:path>
              </a:pathLst>
            </a:custGeom>
            <a:solidFill>
              <a:srgbClr val="002F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/>
          <p:nvPr/>
        </p:nvSpPr>
        <p:spPr>
          <a:xfrm>
            <a:off x="17484314" y="0"/>
            <a:ext cx="803910" cy="779145"/>
          </a:xfrm>
          <a:custGeom>
            <a:avLst/>
            <a:gdLst/>
            <a:ahLst/>
            <a:cxnLst/>
            <a:rect l="l" t="t" r="r" b="b"/>
            <a:pathLst>
              <a:path w="803909" h="779145">
                <a:moveTo>
                  <a:pt x="803686" y="779131"/>
                </a:moveTo>
                <a:lnTo>
                  <a:pt x="756304" y="754526"/>
                </a:lnTo>
                <a:lnTo>
                  <a:pt x="712026" y="729933"/>
                </a:lnTo>
                <a:lnTo>
                  <a:pt x="668491" y="704203"/>
                </a:lnTo>
                <a:lnTo>
                  <a:pt x="625700" y="677335"/>
                </a:lnTo>
                <a:lnTo>
                  <a:pt x="583652" y="649328"/>
                </a:lnTo>
                <a:lnTo>
                  <a:pt x="542348" y="620184"/>
                </a:lnTo>
                <a:lnTo>
                  <a:pt x="501787" y="589902"/>
                </a:lnTo>
                <a:lnTo>
                  <a:pt x="461970" y="558482"/>
                </a:lnTo>
                <a:lnTo>
                  <a:pt x="422896" y="525924"/>
                </a:lnTo>
                <a:lnTo>
                  <a:pt x="384566" y="492228"/>
                </a:lnTo>
                <a:lnTo>
                  <a:pt x="346979" y="457395"/>
                </a:lnTo>
                <a:lnTo>
                  <a:pt x="310136" y="421423"/>
                </a:lnTo>
                <a:lnTo>
                  <a:pt x="272674" y="381403"/>
                </a:lnTo>
                <a:lnTo>
                  <a:pt x="236626" y="340878"/>
                </a:lnTo>
                <a:lnTo>
                  <a:pt x="201992" y="299848"/>
                </a:lnTo>
                <a:lnTo>
                  <a:pt x="168773" y="258312"/>
                </a:lnTo>
                <a:lnTo>
                  <a:pt x="136968" y="216271"/>
                </a:lnTo>
                <a:lnTo>
                  <a:pt x="106577" y="173724"/>
                </a:lnTo>
                <a:lnTo>
                  <a:pt x="77601" y="130672"/>
                </a:lnTo>
                <a:lnTo>
                  <a:pt x="50039" y="87115"/>
                </a:lnTo>
                <a:lnTo>
                  <a:pt x="23892" y="43052"/>
                </a:lnTo>
                <a:lnTo>
                  <a:pt x="0" y="0"/>
                </a:lnTo>
                <a:lnTo>
                  <a:pt x="803686" y="0"/>
                </a:lnTo>
                <a:lnTo>
                  <a:pt x="803686" y="779131"/>
                </a:lnTo>
                <a:close/>
              </a:path>
            </a:pathLst>
          </a:custGeom>
          <a:solidFill>
            <a:srgbClr val="00BE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5510121" y="0"/>
            <a:ext cx="1753870" cy="985519"/>
          </a:xfrm>
          <a:custGeom>
            <a:avLst/>
            <a:gdLst/>
            <a:ahLst/>
            <a:cxnLst/>
            <a:rect l="l" t="t" r="r" b="b"/>
            <a:pathLst>
              <a:path w="1753869" h="985519">
                <a:moveTo>
                  <a:pt x="1622754" y="984928"/>
                </a:moveTo>
                <a:lnTo>
                  <a:pt x="1537625" y="980216"/>
                </a:lnTo>
                <a:lnTo>
                  <a:pt x="1477037" y="974081"/>
                </a:lnTo>
                <a:lnTo>
                  <a:pt x="1404434" y="965427"/>
                </a:lnTo>
                <a:lnTo>
                  <a:pt x="1319815" y="954254"/>
                </a:lnTo>
                <a:lnTo>
                  <a:pt x="1271765" y="945000"/>
                </a:lnTo>
                <a:lnTo>
                  <a:pt x="1224072" y="934556"/>
                </a:lnTo>
                <a:lnTo>
                  <a:pt x="1176736" y="922920"/>
                </a:lnTo>
                <a:lnTo>
                  <a:pt x="1129757" y="910094"/>
                </a:lnTo>
                <a:lnTo>
                  <a:pt x="1083134" y="896077"/>
                </a:lnTo>
                <a:lnTo>
                  <a:pt x="1036869" y="880868"/>
                </a:lnTo>
                <a:lnTo>
                  <a:pt x="990960" y="864469"/>
                </a:lnTo>
                <a:lnTo>
                  <a:pt x="945408" y="846880"/>
                </a:lnTo>
                <a:lnTo>
                  <a:pt x="900212" y="828099"/>
                </a:lnTo>
                <a:lnTo>
                  <a:pt x="858393" y="810312"/>
                </a:lnTo>
                <a:lnTo>
                  <a:pt x="816726" y="791033"/>
                </a:lnTo>
                <a:lnTo>
                  <a:pt x="775210" y="770261"/>
                </a:lnTo>
                <a:lnTo>
                  <a:pt x="733847" y="747996"/>
                </a:lnTo>
                <a:lnTo>
                  <a:pt x="692635" y="724238"/>
                </a:lnTo>
                <a:lnTo>
                  <a:pt x="651575" y="698988"/>
                </a:lnTo>
                <a:lnTo>
                  <a:pt x="610668" y="672244"/>
                </a:lnTo>
                <a:lnTo>
                  <a:pt x="569912" y="644008"/>
                </a:lnTo>
                <a:lnTo>
                  <a:pt x="529308" y="614279"/>
                </a:lnTo>
                <a:lnTo>
                  <a:pt x="488856" y="583057"/>
                </a:lnTo>
                <a:lnTo>
                  <a:pt x="448556" y="550342"/>
                </a:lnTo>
                <a:lnTo>
                  <a:pt x="408408" y="516135"/>
                </a:lnTo>
                <a:lnTo>
                  <a:pt x="368411" y="480434"/>
                </a:lnTo>
                <a:lnTo>
                  <a:pt x="328567" y="443241"/>
                </a:lnTo>
                <a:lnTo>
                  <a:pt x="292687" y="406092"/>
                </a:lnTo>
                <a:lnTo>
                  <a:pt x="257959" y="368221"/>
                </a:lnTo>
                <a:lnTo>
                  <a:pt x="224381" y="329628"/>
                </a:lnTo>
                <a:lnTo>
                  <a:pt x="191954" y="290313"/>
                </a:lnTo>
                <a:lnTo>
                  <a:pt x="160678" y="250276"/>
                </a:lnTo>
                <a:lnTo>
                  <a:pt x="130553" y="209516"/>
                </a:lnTo>
                <a:lnTo>
                  <a:pt x="101578" y="168034"/>
                </a:lnTo>
                <a:lnTo>
                  <a:pt x="73755" y="125830"/>
                </a:lnTo>
                <a:lnTo>
                  <a:pt x="47082" y="82903"/>
                </a:lnTo>
                <a:lnTo>
                  <a:pt x="21561" y="39255"/>
                </a:lnTo>
                <a:lnTo>
                  <a:pt x="0" y="0"/>
                </a:lnTo>
                <a:lnTo>
                  <a:pt x="1753273" y="0"/>
                </a:lnTo>
                <a:lnTo>
                  <a:pt x="1753273" y="980400"/>
                </a:lnTo>
                <a:lnTo>
                  <a:pt x="1726790" y="981760"/>
                </a:lnTo>
                <a:lnTo>
                  <a:pt x="1700300" y="982731"/>
                </a:lnTo>
                <a:lnTo>
                  <a:pt x="1673801" y="983313"/>
                </a:lnTo>
                <a:lnTo>
                  <a:pt x="1647295" y="983505"/>
                </a:lnTo>
                <a:lnTo>
                  <a:pt x="1622754" y="984928"/>
                </a:lnTo>
                <a:close/>
              </a:path>
            </a:pathLst>
          </a:custGeom>
          <a:solidFill>
            <a:srgbClr val="002F83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" name="object 7"/>
          <p:cNvGrpSpPr/>
          <p:nvPr/>
        </p:nvGrpSpPr>
        <p:grpSpPr>
          <a:xfrm>
            <a:off x="10187933" y="939553"/>
            <a:ext cx="6025515" cy="2598420"/>
            <a:chOff x="10187933" y="939553"/>
            <a:chExt cx="6025515" cy="2598420"/>
          </a:xfrm>
        </p:grpSpPr>
        <p:sp>
          <p:nvSpPr>
            <p:cNvPr id="8" name="object 8"/>
            <p:cNvSpPr/>
            <p:nvPr/>
          </p:nvSpPr>
          <p:spPr>
            <a:xfrm>
              <a:off x="10417178" y="1234848"/>
              <a:ext cx="5796280" cy="2303145"/>
            </a:xfrm>
            <a:custGeom>
              <a:avLst/>
              <a:gdLst/>
              <a:ahLst/>
              <a:cxnLst/>
              <a:rect l="l" t="t" r="r" b="b"/>
              <a:pathLst>
                <a:path w="5796280" h="2303145">
                  <a:moveTo>
                    <a:pt x="5795848" y="2302843"/>
                  </a:moveTo>
                  <a:lnTo>
                    <a:pt x="0" y="2302843"/>
                  </a:lnTo>
                  <a:lnTo>
                    <a:pt x="0" y="0"/>
                  </a:lnTo>
                  <a:lnTo>
                    <a:pt x="5795848" y="0"/>
                  </a:lnTo>
                  <a:lnTo>
                    <a:pt x="5795848" y="230284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0187933" y="939553"/>
              <a:ext cx="760095" cy="760095"/>
            </a:xfrm>
            <a:custGeom>
              <a:avLst/>
              <a:gdLst/>
              <a:ahLst/>
              <a:cxnLst/>
              <a:rect l="l" t="t" r="r" b="b"/>
              <a:pathLst>
                <a:path w="760095" h="760094">
                  <a:moveTo>
                    <a:pt x="379965" y="759930"/>
                  </a:moveTo>
                  <a:lnTo>
                    <a:pt x="332302" y="756970"/>
                  </a:lnTo>
                  <a:lnTo>
                    <a:pt x="286407" y="748326"/>
                  </a:lnTo>
                  <a:lnTo>
                    <a:pt x="242634" y="734354"/>
                  </a:lnTo>
                  <a:lnTo>
                    <a:pt x="201341" y="715411"/>
                  </a:lnTo>
                  <a:lnTo>
                    <a:pt x="162882" y="691853"/>
                  </a:lnTo>
                  <a:lnTo>
                    <a:pt x="127614" y="664035"/>
                  </a:lnTo>
                  <a:lnTo>
                    <a:pt x="95894" y="632315"/>
                  </a:lnTo>
                  <a:lnTo>
                    <a:pt x="68076" y="597047"/>
                  </a:lnTo>
                  <a:lnTo>
                    <a:pt x="44518" y="558588"/>
                  </a:lnTo>
                  <a:lnTo>
                    <a:pt x="25575" y="517295"/>
                  </a:lnTo>
                  <a:lnTo>
                    <a:pt x="11603" y="473522"/>
                  </a:lnTo>
                  <a:lnTo>
                    <a:pt x="2959" y="427627"/>
                  </a:lnTo>
                  <a:lnTo>
                    <a:pt x="0" y="379954"/>
                  </a:lnTo>
                  <a:lnTo>
                    <a:pt x="2959" y="332303"/>
                  </a:lnTo>
                  <a:lnTo>
                    <a:pt x="11603" y="286407"/>
                  </a:lnTo>
                  <a:lnTo>
                    <a:pt x="25575" y="242635"/>
                  </a:lnTo>
                  <a:lnTo>
                    <a:pt x="44518" y="201341"/>
                  </a:lnTo>
                  <a:lnTo>
                    <a:pt x="68076" y="162882"/>
                  </a:lnTo>
                  <a:lnTo>
                    <a:pt x="95894" y="127615"/>
                  </a:lnTo>
                  <a:lnTo>
                    <a:pt x="127614" y="95894"/>
                  </a:lnTo>
                  <a:lnTo>
                    <a:pt x="162882" y="68077"/>
                  </a:lnTo>
                  <a:lnTo>
                    <a:pt x="201341" y="44518"/>
                  </a:lnTo>
                  <a:lnTo>
                    <a:pt x="242634" y="25575"/>
                  </a:lnTo>
                  <a:lnTo>
                    <a:pt x="286407" y="11604"/>
                  </a:lnTo>
                  <a:lnTo>
                    <a:pt x="332302" y="2960"/>
                  </a:lnTo>
                  <a:lnTo>
                    <a:pt x="379963" y="0"/>
                  </a:lnTo>
                  <a:lnTo>
                    <a:pt x="427626" y="2960"/>
                  </a:lnTo>
                  <a:lnTo>
                    <a:pt x="473522" y="11604"/>
                  </a:lnTo>
                  <a:lnTo>
                    <a:pt x="517294" y="25575"/>
                  </a:lnTo>
                  <a:lnTo>
                    <a:pt x="558588" y="44518"/>
                  </a:lnTo>
                  <a:lnTo>
                    <a:pt x="597046" y="68077"/>
                  </a:lnTo>
                  <a:lnTo>
                    <a:pt x="632314" y="95894"/>
                  </a:lnTo>
                  <a:lnTo>
                    <a:pt x="664035" y="127615"/>
                  </a:lnTo>
                  <a:lnTo>
                    <a:pt x="691852" y="162882"/>
                  </a:lnTo>
                  <a:lnTo>
                    <a:pt x="715410" y="201341"/>
                  </a:lnTo>
                  <a:lnTo>
                    <a:pt x="734353" y="242635"/>
                  </a:lnTo>
                  <a:lnTo>
                    <a:pt x="748325" y="286407"/>
                  </a:lnTo>
                  <a:lnTo>
                    <a:pt x="756969" y="332303"/>
                  </a:lnTo>
                  <a:lnTo>
                    <a:pt x="759928" y="379965"/>
                  </a:lnTo>
                  <a:lnTo>
                    <a:pt x="756969" y="427627"/>
                  </a:lnTo>
                  <a:lnTo>
                    <a:pt x="748325" y="473522"/>
                  </a:lnTo>
                  <a:lnTo>
                    <a:pt x="734353" y="517295"/>
                  </a:lnTo>
                  <a:lnTo>
                    <a:pt x="715410" y="558588"/>
                  </a:lnTo>
                  <a:lnTo>
                    <a:pt x="691852" y="597047"/>
                  </a:lnTo>
                  <a:lnTo>
                    <a:pt x="664035" y="632315"/>
                  </a:lnTo>
                  <a:lnTo>
                    <a:pt x="632314" y="664035"/>
                  </a:lnTo>
                  <a:lnTo>
                    <a:pt x="597046" y="691853"/>
                  </a:lnTo>
                  <a:lnTo>
                    <a:pt x="558588" y="715411"/>
                  </a:lnTo>
                  <a:lnTo>
                    <a:pt x="517294" y="734354"/>
                  </a:lnTo>
                  <a:lnTo>
                    <a:pt x="473522" y="748326"/>
                  </a:lnTo>
                  <a:lnTo>
                    <a:pt x="427626" y="756970"/>
                  </a:lnTo>
                  <a:lnTo>
                    <a:pt x="379965" y="759930"/>
                  </a:lnTo>
                  <a:close/>
                </a:path>
              </a:pathLst>
            </a:custGeom>
            <a:solidFill>
              <a:srgbClr val="002F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10376398" y="1103820"/>
            <a:ext cx="382905" cy="4083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500" b="1" spc="-25" dirty="0">
                <a:solidFill>
                  <a:srgbClr val="FFFFFF"/>
                </a:solidFill>
                <a:latin typeface="Arial"/>
                <a:cs typeface="Arial"/>
              </a:rPr>
              <a:t>01</a:t>
            </a:r>
            <a:endParaRPr sz="25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0920697" y="1395124"/>
            <a:ext cx="4918710" cy="2299970"/>
          </a:xfrm>
          <a:prstGeom prst="rect">
            <a:avLst/>
          </a:prstGeom>
        </p:spPr>
        <p:txBody>
          <a:bodyPr vert="horz" wrap="square" lIns="0" tIns="2343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845"/>
              </a:spcBef>
            </a:pPr>
            <a:r>
              <a:rPr sz="2500" b="1" spc="80" dirty="0">
                <a:solidFill>
                  <a:srgbClr val="011742"/>
                </a:solidFill>
                <a:latin typeface="Arial"/>
                <a:cs typeface="Arial"/>
              </a:rPr>
              <a:t>Customer-</a:t>
            </a:r>
            <a:r>
              <a:rPr sz="2500" b="1" spc="65" dirty="0">
                <a:solidFill>
                  <a:srgbClr val="011742"/>
                </a:solidFill>
                <a:latin typeface="Arial"/>
                <a:cs typeface="Arial"/>
              </a:rPr>
              <a:t>Centric</a:t>
            </a:r>
            <a:endParaRPr sz="2500">
              <a:latin typeface="Arial"/>
              <a:cs typeface="Arial"/>
            </a:endParaRPr>
          </a:p>
          <a:p>
            <a:pPr marL="12700" marR="5080">
              <a:lnSpc>
                <a:spcPct val="121700"/>
              </a:lnSpc>
              <a:spcBef>
                <a:spcPts val="894"/>
              </a:spcBef>
            </a:pPr>
            <a:r>
              <a:rPr sz="2100" spc="65" dirty="0">
                <a:solidFill>
                  <a:srgbClr val="011742"/>
                </a:solidFill>
                <a:latin typeface="Arial"/>
                <a:cs typeface="Arial"/>
              </a:rPr>
              <a:t>Putting</a:t>
            </a:r>
            <a:r>
              <a:rPr sz="2100" spc="5" dirty="0">
                <a:solidFill>
                  <a:srgbClr val="011742"/>
                </a:solidFill>
                <a:latin typeface="Arial"/>
                <a:cs typeface="Arial"/>
              </a:rPr>
              <a:t> </a:t>
            </a:r>
            <a:r>
              <a:rPr sz="2100" spc="110" dirty="0">
                <a:solidFill>
                  <a:srgbClr val="011742"/>
                </a:solidFill>
                <a:latin typeface="Arial"/>
                <a:cs typeface="Arial"/>
              </a:rPr>
              <a:t>the</a:t>
            </a:r>
            <a:r>
              <a:rPr sz="2100" spc="10" dirty="0">
                <a:solidFill>
                  <a:srgbClr val="011742"/>
                </a:solidFill>
                <a:latin typeface="Arial"/>
                <a:cs typeface="Arial"/>
              </a:rPr>
              <a:t> </a:t>
            </a:r>
            <a:r>
              <a:rPr sz="2100" spc="120" dirty="0">
                <a:solidFill>
                  <a:srgbClr val="011742"/>
                </a:solidFill>
                <a:latin typeface="Arial"/>
                <a:cs typeface="Arial"/>
              </a:rPr>
              <a:t>customer</a:t>
            </a:r>
            <a:r>
              <a:rPr sz="2100" spc="10" dirty="0">
                <a:solidFill>
                  <a:srgbClr val="011742"/>
                </a:solidFill>
                <a:latin typeface="Arial"/>
                <a:cs typeface="Arial"/>
              </a:rPr>
              <a:t> </a:t>
            </a:r>
            <a:r>
              <a:rPr sz="2100" spc="95" dirty="0">
                <a:solidFill>
                  <a:srgbClr val="011742"/>
                </a:solidFill>
                <a:latin typeface="Arial"/>
                <a:cs typeface="Arial"/>
              </a:rPr>
              <a:t>at</a:t>
            </a:r>
            <a:r>
              <a:rPr sz="2100" spc="5" dirty="0">
                <a:solidFill>
                  <a:srgbClr val="011742"/>
                </a:solidFill>
                <a:latin typeface="Arial"/>
                <a:cs typeface="Arial"/>
              </a:rPr>
              <a:t> </a:t>
            </a:r>
            <a:r>
              <a:rPr sz="2100" spc="110" dirty="0">
                <a:solidFill>
                  <a:srgbClr val="011742"/>
                </a:solidFill>
                <a:latin typeface="Arial"/>
                <a:cs typeface="Arial"/>
              </a:rPr>
              <a:t>the</a:t>
            </a:r>
            <a:r>
              <a:rPr sz="2100" spc="10" dirty="0">
                <a:solidFill>
                  <a:srgbClr val="011742"/>
                </a:solidFill>
                <a:latin typeface="Arial"/>
                <a:cs typeface="Arial"/>
              </a:rPr>
              <a:t> </a:t>
            </a:r>
            <a:r>
              <a:rPr sz="2100" spc="120" dirty="0">
                <a:solidFill>
                  <a:srgbClr val="011742"/>
                </a:solidFill>
                <a:latin typeface="Arial"/>
                <a:cs typeface="Arial"/>
              </a:rPr>
              <a:t>center</a:t>
            </a:r>
            <a:r>
              <a:rPr sz="2100" spc="10" dirty="0">
                <a:solidFill>
                  <a:srgbClr val="011742"/>
                </a:solidFill>
                <a:latin typeface="Arial"/>
                <a:cs typeface="Arial"/>
              </a:rPr>
              <a:t> </a:t>
            </a:r>
            <a:r>
              <a:rPr sz="2100" spc="130" dirty="0">
                <a:solidFill>
                  <a:srgbClr val="011742"/>
                </a:solidFill>
                <a:latin typeface="Arial"/>
                <a:cs typeface="Arial"/>
              </a:rPr>
              <a:t>of </a:t>
            </a:r>
            <a:r>
              <a:rPr sz="2100" spc="65" dirty="0">
                <a:solidFill>
                  <a:srgbClr val="011742"/>
                </a:solidFill>
                <a:latin typeface="Arial"/>
                <a:cs typeface="Arial"/>
              </a:rPr>
              <a:t>everything.</a:t>
            </a:r>
            <a:r>
              <a:rPr sz="2100" spc="10" dirty="0">
                <a:solidFill>
                  <a:srgbClr val="011742"/>
                </a:solidFill>
                <a:latin typeface="Arial"/>
                <a:cs typeface="Arial"/>
              </a:rPr>
              <a:t> </a:t>
            </a:r>
            <a:r>
              <a:rPr sz="2100" spc="75" dirty="0">
                <a:solidFill>
                  <a:srgbClr val="011742"/>
                </a:solidFill>
                <a:latin typeface="Arial"/>
                <a:cs typeface="Arial"/>
              </a:rPr>
              <a:t>Understanding</a:t>
            </a:r>
            <a:r>
              <a:rPr sz="2100" spc="10" dirty="0">
                <a:solidFill>
                  <a:srgbClr val="011742"/>
                </a:solidFill>
                <a:latin typeface="Arial"/>
                <a:cs typeface="Arial"/>
              </a:rPr>
              <a:t> </a:t>
            </a:r>
            <a:r>
              <a:rPr sz="2100" spc="75" dirty="0">
                <a:solidFill>
                  <a:srgbClr val="011742"/>
                </a:solidFill>
                <a:latin typeface="Arial"/>
                <a:cs typeface="Arial"/>
              </a:rPr>
              <a:t>their</a:t>
            </a:r>
            <a:r>
              <a:rPr sz="2100" spc="10" dirty="0">
                <a:solidFill>
                  <a:srgbClr val="011742"/>
                </a:solidFill>
                <a:latin typeface="Arial"/>
                <a:cs typeface="Arial"/>
              </a:rPr>
              <a:t> </a:t>
            </a:r>
            <a:r>
              <a:rPr sz="2100" spc="100" dirty="0">
                <a:solidFill>
                  <a:srgbClr val="011742"/>
                </a:solidFill>
                <a:latin typeface="Arial"/>
                <a:cs typeface="Arial"/>
              </a:rPr>
              <a:t>needs </a:t>
            </a:r>
            <a:r>
              <a:rPr sz="2100" spc="110" dirty="0">
                <a:solidFill>
                  <a:srgbClr val="011742"/>
                </a:solidFill>
                <a:latin typeface="Arial"/>
                <a:cs typeface="Arial"/>
              </a:rPr>
              <a:t>&amp;</a:t>
            </a:r>
            <a:r>
              <a:rPr sz="2100" spc="20" dirty="0">
                <a:solidFill>
                  <a:srgbClr val="011742"/>
                </a:solidFill>
                <a:latin typeface="Arial"/>
                <a:cs typeface="Arial"/>
              </a:rPr>
              <a:t> </a:t>
            </a:r>
            <a:r>
              <a:rPr sz="2100" spc="75" dirty="0">
                <a:solidFill>
                  <a:srgbClr val="011742"/>
                </a:solidFill>
                <a:latin typeface="Arial"/>
                <a:cs typeface="Arial"/>
              </a:rPr>
              <a:t>providing</a:t>
            </a:r>
            <a:r>
              <a:rPr sz="2100" spc="25" dirty="0">
                <a:solidFill>
                  <a:srgbClr val="011742"/>
                </a:solidFill>
                <a:latin typeface="Arial"/>
                <a:cs typeface="Arial"/>
              </a:rPr>
              <a:t> </a:t>
            </a:r>
            <a:r>
              <a:rPr sz="2100" spc="120" dirty="0">
                <a:solidFill>
                  <a:srgbClr val="011742"/>
                </a:solidFill>
                <a:latin typeface="Arial"/>
                <a:cs typeface="Arial"/>
              </a:rPr>
              <a:t>excellent</a:t>
            </a:r>
            <a:r>
              <a:rPr sz="2100" spc="25" dirty="0">
                <a:solidFill>
                  <a:srgbClr val="011742"/>
                </a:solidFill>
                <a:latin typeface="Arial"/>
                <a:cs typeface="Arial"/>
              </a:rPr>
              <a:t> </a:t>
            </a:r>
            <a:r>
              <a:rPr sz="2100" spc="110" dirty="0">
                <a:solidFill>
                  <a:srgbClr val="011742"/>
                </a:solidFill>
                <a:latin typeface="Arial"/>
                <a:cs typeface="Arial"/>
              </a:rPr>
              <a:t>customer </a:t>
            </a:r>
            <a:r>
              <a:rPr sz="2100" spc="85" dirty="0">
                <a:solidFill>
                  <a:srgbClr val="011742"/>
                </a:solidFill>
                <a:latin typeface="Arial"/>
                <a:cs typeface="Arial"/>
              </a:rPr>
              <a:t>service</a:t>
            </a:r>
            <a:endParaRPr sz="2100">
              <a:latin typeface="Arial"/>
              <a:cs typeface="Arial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10011214" y="3819043"/>
            <a:ext cx="6391910" cy="2760345"/>
            <a:chOff x="10011214" y="3819043"/>
            <a:chExt cx="6391910" cy="2760345"/>
          </a:xfrm>
        </p:grpSpPr>
        <p:sp>
          <p:nvSpPr>
            <p:cNvPr id="13" name="object 13"/>
            <p:cNvSpPr/>
            <p:nvPr/>
          </p:nvSpPr>
          <p:spPr>
            <a:xfrm>
              <a:off x="10254408" y="4132308"/>
              <a:ext cx="6148705" cy="2447290"/>
            </a:xfrm>
            <a:custGeom>
              <a:avLst/>
              <a:gdLst/>
              <a:ahLst/>
              <a:cxnLst/>
              <a:rect l="l" t="t" r="r" b="b"/>
              <a:pathLst>
                <a:path w="6148705" h="2447290">
                  <a:moveTo>
                    <a:pt x="6148548" y="2446752"/>
                  </a:moveTo>
                  <a:lnTo>
                    <a:pt x="0" y="2446752"/>
                  </a:lnTo>
                  <a:lnTo>
                    <a:pt x="0" y="0"/>
                  </a:lnTo>
                  <a:lnTo>
                    <a:pt x="6148548" y="0"/>
                  </a:lnTo>
                  <a:lnTo>
                    <a:pt x="6148548" y="2446752"/>
                  </a:lnTo>
                  <a:close/>
                </a:path>
              </a:pathLst>
            </a:custGeom>
            <a:solidFill>
              <a:srgbClr val="002F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0011214" y="3819043"/>
              <a:ext cx="806450" cy="806450"/>
            </a:xfrm>
            <a:custGeom>
              <a:avLst/>
              <a:gdLst/>
              <a:ahLst/>
              <a:cxnLst/>
              <a:rect l="l" t="t" r="r" b="b"/>
              <a:pathLst>
                <a:path w="806450" h="806450">
                  <a:moveTo>
                    <a:pt x="403087" y="806175"/>
                  </a:moveTo>
                  <a:lnTo>
                    <a:pt x="356078" y="803463"/>
                  </a:lnTo>
                  <a:lnTo>
                    <a:pt x="310662" y="795529"/>
                  </a:lnTo>
                  <a:lnTo>
                    <a:pt x="267141" y="782675"/>
                  </a:lnTo>
                  <a:lnTo>
                    <a:pt x="225818" y="765204"/>
                  </a:lnTo>
                  <a:lnTo>
                    <a:pt x="186996" y="743419"/>
                  </a:lnTo>
                  <a:lnTo>
                    <a:pt x="150975" y="717621"/>
                  </a:lnTo>
                  <a:lnTo>
                    <a:pt x="118060" y="688113"/>
                  </a:lnTo>
                  <a:lnTo>
                    <a:pt x="88552" y="655198"/>
                  </a:lnTo>
                  <a:lnTo>
                    <a:pt x="62754" y="619178"/>
                  </a:lnTo>
                  <a:lnTo>
                    <a:pt x="40969" y="580355"/>
                  </a:lnTo>
                  <a:lnTo>
                    <a:pt x="23498" y="539032"/>
                  </a:lnTo>
                  <a:lnTo>
                    <a:pt x="10644" y="495511"/>
                  </a:lnTo>
                  <a:lnTo>
                    <a:pt x="2711" y="450096"/>
                  </a:lnTo>
                  <a:lnTo>
                    <a:pt x="0" y="403101"/>
                  </a:lnTo>
                  <a:lnTo>
                    <a:pt x="2711" y="356078"/>
                  </a:lnTo>
                  <a:lnTo>
                    <a:pt x="10644" y="310663"/>
                  </a:lnTo>
                  <a:lnTo>
                    <a:pt x="23498" y="267142"/>
                  </a:lnTo>
                  <a:lnTo>
                    <a:pt x="40969" y="225819"/>
                  </a:lnTo>
                  <a:lnTo>
                    <a:pt x="62754" y="186997"/>
                  </a:lnTo>
                  <a:lnTo>
                    <a:pt x="88552" y="150976"/>
                  </a:lnTo>
                  <a:lnTo>
                    <a:pt x="118060" y="118061"/>
                  </a:lnTo>
                  <a:lnTo>
                    <a:pt x="150975" y="88553"/>
                  </a:lnTo>
                  <a:lnTo>
                    <a:pt x="186996" y="62755"/>
                  </a:lnTo>
                  <a:lnTo>
                    <a:pt x="225818" y="40970"/>
                  </a:lnTo>
                  <a:lnTo>
                    <a:pt x="267141" y="23499"/>
                  </a:lnTo>
                  <a:lnTo>
                    <a:pt x="310662" y="10645"/>
                  </a:lnTo>
                  <a:lnTo>
                    <a:pt x="356078" y="2711"/>
                  </a:lnTo>
                  <a:lnTo>
                    <a:pt x="403085" y="0"/>
                  </a:lnTo>
                  <a:lnTo>
                    <a:pt x="450095" y="2711"/>
                  </a:lnTo>
                  <a:lnTo>
                    <a:pt x="495511" y="10645"/>
                  </a:lnTo>
                  <a:lnTo>
                    <a:pt x="539031" y="23499"/>
                  </a:lnTo>
                  <a:lnTo>
                    <a:pt x="580354" y="40970"/>
                  </a:lnTo>
                  <a:lnTo>
                    <a:pt x="619177" y="62755"/>
                  </a:lnTo>
                  <a:lnTo>
                    <a:pt x="655197" y="88553"/>
                  </a:lnTo>
                  <a:lnTo>
                    <a:pt x="688112" y="118061"/>
                  </a:lnTo>
                  <a:lnTo>
                    <a:pt x="717620" y="150976"/>
                  </a:lnTo>
                  <a:lnTo>
                    <a:pt x="743418" y="186997"/>
                  </a:lnTo>
                  <a:lnTo>
                    <a:pt x="765204" y="225819"/>
                  </a:lnTo>
                  <a:lnTo>
                    <a:pt x="782675" y="267142"/>
                  </a:lnTo>
                  <a:lnTo>
                    <a:pt x="795528" y="310663"/>
                  </a:lnTo>
                  <a:lnTo>
                    <a:pt x="803462" y="356078"/>
                  </a:lnTo>
                  <a:lnTo>
                    <a:pt x="806173" y="403073"/>
                  </a:lnTo>
                  <a:lnTo>
                    <a:pt x="803462" y="450096"/>
                  </a:lnTo>
                  <a:lnTo>
                    <a:pt x="795528" y="495511"/>
                  </a:lnTo>
                  <a:lnTo>
                    <a:pt x="782675" y="539032"/>
                  </a:lnTo>
                  <a:lnTo>
                    <a:pt x="765204" y="580355"/>
                  </a:lnTo>
                  <a:lnTo>
                    <a:pt x="743418" y="619178"/>
                  </a:lnTo>
                  <a:lnTo>
                    <a:pt x="717620" y="655198"/>
                  </a:lnTo>
                  <a:lnTo>
                    <a:pt x="688112" y="688113"/>
                  </a:lnTo>
                  <a:lnTo>
                    <a:pt x="655197" y="717621"/>
                  </a:lnTo>
                  <a:lnTo>
                    <a:pt x="619177" y="743419"/>
                  </a:lnTo>
                  <a:lnTo>
                    <a:pt x="580354" y="765204"/>
                  </a:lnTo>
                  <a:lnTo>
                    <a:pt x="539031" y="782675"/>
                  </a:lnTo>
                  <a:lnTo>
                    <a:pt x="495511" y="795529"/>
                  </a:lnTo>
                  <a:lnTo>
                    <a:pt x="450095" y="803463"/>
                  </a:lnTo>
                  <a:lnTo>
                    <a:pt x="403087" y="806175"/>
                  </a:lnTo>
                  <a:close/>
                </a:path>
              </a:pathLst>
            </a:custGeom>
            <a:solidFill>
              <a:srgbClr val="00BE6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10178594" y="3994079"/>
            <a:ext cx="471805" cy="43180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650" b="1" spc="250" dirty="0">
                <a:solidFill>
                  <a:srgbClr val="011742"/>
                </a:solidFill>
                <a:latin typeface="Arial"/>
                <a:cs typeface="Arial"/>
              </a:rPr>
              <a:t>02</a:t>
            </a:r>
            <a:endParaRPr sz="265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0789342" y="4271278"/>
            <a:ext cx="5232400" cy="2352040"/>
          </a:xfrm>
          <a:prstGeom prst="rect">
            <a:avLst/>
          </a:prstGeom>
        </p:spPr>
        <p:txBody>
          <a:bodyPr vert="horz" wrap="square" lIns="0" tIns="269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120"/>
              </a:spcBef>
            </a:pPr>
            <a:r>
              <a:rPr sz="2900" b="1" dirty="0">
                <a:solidFill>
                  <a:srgbClr val="FFFFFF"/>
                </a:solidFill>
                <a:latin typeface="Arial"/>
                <a:cs typeface="Arial"/>
              </a:rPr>
              <a:t>Ethical</a:t>
            </a:r>
            <a:r>
              <a:rPr sz="2900" b="1" spc="1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900" b="1" spc="60" dirty="0">
                <a:solidFill>
                  <a:srgbClr val="FFFFFF"/>
                </a:solidFill>
                <a:latin typeface="Arial"/>
                <a:cs typeface="Arial"/>
              </a:rPr>
              <a:t>Conduct</a:t>
            </a:r>
            <a:endParaRPr sz="2900">
              <a:latin typeface="Arial"/>
              <a:cs typeface="Arial"/>
            </a:endParaRPr>
          </a:p>
          <a:p>
            <a:pPr marL="12700" marR="5080" indent="71120">
              <a:lnSpc>
                <a:spcPct val="125099"/>
              </a:lnSpc>
              <a:spcBef>
                <a:spcPts val="805"/>
              </a:spcBef>
            </a:pPr>
            <a:r>
              <a:rPr sz="2000" spc="100" dirty="0">
                <a:solidFill>
                  <a:srgbClr val="FFFFFF"/>
                </a:solidFill>
                <a:latin typeface="Arial"/>
                <a:cs typeface="Arial"/>
              </a:rPr>
              <a:t>Conducting</a:t>
            </a:r>
            <a:r>
              <a:rPr sz="20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85" dirty="0">
                <a:solidFill>
                  <a:srgbClr val="FFFFFF"/>
                </a:solidFill>
                <a:latin typeface="Arial"/>
                <a:cs typeface="Arial"/>
              </a:rPr>
              <a:t>business</a:t>
            </a:r>
            <a:r>
              <a:rPr sz="20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95" dirty="0">
                <a:solidFill>
                  <a:srgbClr val="FFFFFF"/>
                </a:solidFill>
                <a:latin typeface="Arial"/>
                <a:cs typeface="Arial"/>
              </a:rPr>
              <a:t>with</a:t>
            </a:r>
            <a:r>
              <a:rPr sz="20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90" dirty="0">
                <a:solidFill>
                  <a:srgbClr val="FFFFFF"/>
                </a:solidFill>
                <a:latin typeface="Arial"/>
                <a:cs typeface="Arial"/>
              </a:rPr>
              <a:t>integrity</a:t>
            </a:r>
            <a:r>
              <a:rPr sz="20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70" dirty="0">
                <a:solidFill>
                  <a:srgbClr val="FFFFFF"/>
                </a:solidFill>
                <a:latin typeface="Arial"/>
                <a:cs typeface="Arial"/>
              </a:rPr>
              <a:t>&amp; </a:t>
            </a:r>
            <a:r>
              <a:rPr sz="2000" spc="75" dirty="0">
                <a:solidFill>
                  <a:srgbClr val="FFFFFF"/>
                </a:solidFill>
                <a:latin typeface="Arial"/>
                <a:cs typeface="Arial"/>
              </a:rPr>
              <a:t>adhering</a:t>
            </a:r>
            <a:r>
              <a:rPr sz="20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165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20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95" dirty="0">
                <a:solidFill>
                  <a:srgbClr val="FFFFFF"/>
                </a:solidFill>
                <a:latin typeface="Arial"/>
                <a:cs typeface="Arial"/>
              </a:rPr>
              <a:t>ethical</a:t>
            </a:r>
            <a:r>
              <a:rPr sz="20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75" dirty="0">
                <a:solidFill>
                  <a:srgbClr val="FFFFFF"/>
                </a:solidFill>
                <a:latin typeface="Arial"/>
                <a:cs typeface="Arial"/>
              </a:rPr>
              <a:t>standards.</a:t>
            </a:r>
            <a:r>
              <a:rPr sz="20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70" dirty="0">
                <a:solidFill>
                  <a:srgbClr val="FFFFFF"/>
                </a:solidFill>
                <a:latin typeface="Arial"/>
                <a:cs typeface="Arial"/>
              </a:rPr>
              <a:t>Treating </a:t>
            </a:r>
            <a:r>
              <a:rPr sz="2000" spc="114" dirty="0">
                <a:solidFill>
                  <a:srgbClr val="FFFFFF"/>
                </a:solidFill>
                <a:latin typeface="Arial"/>
                <a:cs typeface="Arial"/>
              </a:rPr>
              <a:t>employees,</a:t>
            </a:r>
            <a:r>
              <a:rPr sz="20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110" dirty="0">
                <a:solidFill>
                  <a:srgbClr val="FFFFFF"/>
                </a:solidFill>
                <a:latin typeface="Arial"/>
                <a:cs typeface="Arial"/>
              </a:rPr>
              <a:t>customers,</a:t>
            </a:r>
            <a:r>
              <a:rPr sz="20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7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20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95" dirty="0">
                <a:solidFill>
                  <a:srgbClr val="FFFFFF"/>
                </a:solidFill>
                <a:latin typeface="Arial"/>
                <a:cs typeface="Arial"/>
              </a:rPr>
              <a:t>partners</a:t>
            </a:r>
            <a:r>
              <a:rPr sz="20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60" dirty="0">
                <a:solidFill>
                  <a:srgbClr val="FFFFFF"/>
                </a:solidFill>
                <a:latin typeface="Arial"/>
                <a:cs typeface="Arial"/>
              </a:rPr>
              <a:t>fairly </a:t>
            </a:r>
            <a:r>
              <a:rPr sz="2000" spc="7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20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110" dirty="0">
                <a:solidFill>
                  <a:srgbClr val="FFFFFF"/>
                </a:solidFill>
                <a:latin typeface="Arial"/>
                <a:cs typeface="Arial"/>
              </a:rPr>
              <a:t>respectfully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10187933" y="7073744"/>
            <a:ext cx="6215380" cy="2686050"/>
            <a:chOff x="10187933" y="7073744"/>
            <a:chExt cx="6215380" cy="2686050"/>
          </a:xfrm>
        </p:grpSpPr>
        <p:sp>
          <p:nvSpPr>
            <p:cNvPr id="18" name="object 18"/>
            <p:cNvSpPr/>
            <p:nvPr/>
          </p:nvSpPr>
          <p:spPr>
            <a:xfrm>
              <a:off x="10424404" y="7378349"/>
              <a:ext cx="5979160" cy="2381250"/>
            </a:xfrm>
            <a:custGeom>
              <a:avLst/>
              <a:gdLst/>
              <a:ahLst/>
              <a:cxnLst/>
              <a:rect l="l" t="t" r="r" b="b"/>
              <a:pathLst>
                <a:path w="5979159" h="2381250">
                  <a:moveTo>
                    <a:pt x="5978553" y="2381161"/>
                  </a:moveTo>
                  <a:lnTo>
                    <a:pt x="0" y="2381161"/>
                  </a:lnTo>
                  <a:lnTo>
                    <a:pt x="0" y="0"/>
                  </a:lnTo>
                  <a:lnTo>
                    <a:pt x="5978553" y="0"/>
                  </a:lnTo>
                  <a:lnTo>
                    <a:pt x="5978553" y="2381161"/>
                  </a:lnTo>
                  <a:close/>
                </a:path>
              </a:pathLst>
            </a:custGeom>
            <a:solidFill>
              <a:srgbClr val="0117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0187933" y="7073744"/>
              <a:ext cx="784225" cy="784225"/>
            </a:xfrm>
            <a:custGeom>
              <a:avLst/>
              <a:gdLst/>
              <a:ahLst/>
              <a:cxnLst/>
              <a:rect l="l" t="t" r="r" b="b"/>
              <a:pathLst>
                <a:path w="784225" h="784225">
                  <a:moveTo>
                    <a:pt x="391943" y="783885"/>
                  </a:moveTo>
                  <a:lnTo>
                    <a:pt x="342778" y="780831"/>
                  </a:lnTo>
                  <a:lnTo>
                    <a:pt x="295436" y="771915"/>
                  </a:lnTo>
                  <a:lnTo>
                    <a:pt x="250283" y="757503"/>
                  </a:lnTo>
                  <a:lnTo>
                    <a:pt x="207688" y="737963"/>
                  </a:lnTo>
                  <a:lnTo>
                    <a:pt x="168017" y="713662"/>
                  </a:lnTo>
                  <a:lnTo>
                    <a:pt x="131637" y="684968"/>
                  </a:lnTo>
                  <a:lnTo>
                    <a:pt x="98917" y="652247"/>
                  </a:lnTo>
                  <a:lnTo>
                    <a:pt x="70222" y="615868"/>
                  </a:lnTo>
                  <a:lnTo>
                    <a:pt x="45922" y="576197"/>
                  </a:lnTo>
                  <a:lnTo>
                    <a:pt x="26382" y="533601"/>
                  </a:lnTo>
                  <a:lnTo>
                    <a:pt x="11970" y="488449"/>
                  </a:lnTo>
                  <a:lnTo>
                    <a:pt x="3053" y="441107"/>
                  </a:lnTo>
                  <a:lnTo>
                    <a:pt x="0" y="391945"/>
                  </a:lnTo>
                  <a:lnTo>
                    <a:pt x="3053" y="342778"/>
                  </a:lnTo>
                  <a:lnTo>
                    <a:pt x="11970" y="295436"/>
                  </a:lnTo>
                  <a:lnTo>
                    <a:pt x="26382" y="250283"/>
                  </a:lnTo>
                  <a:lnTo>
                    <a:pt x="45922" y="207688"/>
                  </a:lnTo>
                  <a:lnTo>
                    <a:pt x="70222" y="168017"/>
                  </a:lnTo>
                  <a:lnTo>
                    <a:pt x="98917" y="131637"/>
                  </a:lnTo>
                  <a:lnTo>
                    <a:pt x="131637" y="98917"/>
                  </a:lnTo>
                  <a:lnTo>
                    <a:pt x="168017" y="70222"/>
                  </a:lnTo>
                  <a:lnTo>
                    <a:pt x="207688" y="45921"/>
                  </a:lnTo>
                  <a:lnTo>
                    <a:pt x="250283" y="26381"/>
                  </a:lnTo>
                  <a:lnTo>
                    <a:pt x="295436" y="11970"/>
                  </a:lnTo>
                  <a:lnTo>
                    <a:pt x="342778" y="3053"/>
                  </a:lnTo>
                  <a:lnTo>
                    <a:pt x="391939" y="0"/>
                  </a:lnTo>
                  <a:lnTo>
                    <a:pt x="441107" y="3053"/>
                  </a:lnTo>
                  <a:lnTo>
                    <a:pt x="488449" y="11970"/>
                  </a:lnTo>
                  <a:lnTo>
                    <a:pt x="533601" y="26381"/>
                  </a:lnTo>
                  <a:lnTo>
                    <a:pt x="576197" y="45921"/>
                  </a:lnTo>
                  <a:lnTo>
                    <a:pt x="615868" y="70222"/>
                  </a:lnTo>
                  <a:lnTo>
                    <a:pt x="652247" y="98917"/>
                  </a:lnTo>
                  <a:lnTo>
                    <a:pt x="684968" y="131637"/>
                  </a:lnTo>
                  <a:lnTo>
                    <a:pt x="713662" y="168017"/>
                  </a:lnTo>
                  <a:lnTo>
                    <a:pt x="737963" y="207688"/>
                  </a:lnTo>
                  <a:lnTo>
                    <a:pt x="757503" y="250283"/>
                  </a:lnTo>
                  <a:lnTo>
                    <a:pt x="771915" y="295436"/>
                  </a:lnTo>
                  <a:lnTo>
                    <a:pt x="780831" y="342778"/>
                  </a:lnTo>
                  <a:lnTo>
                    <a:pt x="783885" y="391940"/>
                  </a:lnTo>
                  <a:lnTo>
                    <a:pt x="780831" y="441107"/>
                  </a:lnTo>
                  <a:lnTo>
                    <a:pt x="771915" y="488449"/>
                  </a:lnTo>
                  <a:lnTo>
                    <a:pt x="757503" y="533601"/>
                  </a:lnTo>
                  <a:lnTo>
                    <a:pt x="737963" y="576197"/>
                  </a:lnTo>
                  <a:lnTo>
                    <a:pt x="713662" y="615868"/>
                  </a:lnTo>
                  <a:lnTo>
                    <a:pt x="684968" y="652247"/>
                  </a:lnTo>
                  <a:lnTo>
                    <a:pt x="652247" y="684968"/>
                  </a:lnTo>
                  <a:lnTo>
                    <a:pt x="615868" y="713662"/>
                  </a:lnTo>
                  <a:lnTo>
                    <a:pt x="576197" y="737963"/>
                  </a:lnTo>
                  <a:lnTo>
                    <a:pt x="533601" y="757503"/>
                  </a:lnTo>
                  <a:lnTo>
                    <a:pt x="488449" y="771915"/>
                  </a:lnTo>
                  <a:lnTo>
                    <a:pt x="441107" y="780831"/>
                  </a:lnTo>
                  <a:lnTo>
                    <a:pt x="391943" y="783885"/>
                  </a:lnTo>
                  <a:close/>
                </a:path>
              </a:pathLst>
            </a:custGeom>
            <a:solidFill>
              <a:srgbClr val="00BE6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10348045" y="7111427"/>
            <a:ext cx="5600065" cy="2689860"/>
          </a:xfrm>
          <a:prstGeom prst="rect">
            <a:avLst/>
          </a:prstGeom>
        </p:spPr>
        <p:txBody>
          <a:bodyPr vert="horz" wrap="square" lIns="0" tIns="1498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80"/>
              </a:spcBef>
            </a:pPr>
            <a:r>
              <a:rPr sz="2550" b="1" spc="270" dirty="0">
                <a:solidFill>
                  <a:srgbClr val="FFFFFF"/>
                </a:solidFill>
                <a:latin typeface="Arial"/>
                <a:cs typeface="Arial"/>
              </a:rPr>
              <a:t>03</a:t>
            </a:r>
            <a:endParaRPr sz="2550">
              <a:latin typeface="Arial"/>
              <a:cs typeface="Arial"/>
            </a:endParaRPr>
          </a:p>
          <a:p>
            <a:pPr marL="608330">
              <a:lnSpc>
                <a:spcPct val="100000"/>
              </a:lnSpc>
              <a:spcBef>
                <a:spcPts val="1045"/>
              </a:spcBef>
            </a:pPr>
            <a:r>
              <a:rPr sz="2600" b="1" spc="-10" dirty="0">
                <a:solidFill>
                  <a:srgbClr val="FFFFFF"/>
                </a:solidFill>
                <a:latin typeface="Arial"/>
                <a:cs typeface="Arial"/>
              </a:rPr>
              <a:t>Innovation</a:t>
            </a:r>
            <a:endParaRPr sz="2600">
              <a:latin typeface="Arial"/>
              <a:cs typeface="Arial"/>
            </a:endParaRPr>
          </a:p>
          <a:p>
            <a:pPr marL="608330" marR="5080">
              <a:lnSpc>
                <a:spcPct val="124800"/>
              </a:lnSpc>
              <a:spcBef>
                <a:spcPts val="990"/>
              </a:spcBef>
            </a:pPr>
            <a:r>
              <a:rPr sz="195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95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14" dirty="0">
                <a:solidFill>
                  <a:srgbClr val="FFFFFF"/>
                </a:solidFill>
                <a:latin typeface="Arial"/>
                <a:cs typeface="Arial"/>
              </a:rPr>
              <a:t>commitment</a:t>
            </a:r>
            <a:r>
              <a:rPr sz="195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5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95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05" dirty="0">
                <a:solidFill>
                  <a:srgbClr val="FFFFFF"/>
                </a:solidFill>
                <a:latin typeface="Arial"/>
                <a:cs typeface="Arial"/>
              </a:rPr>
              <a:t>constant</a:t>
            </a:r>
            <a:r>
              <a:rPr sz="195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60" dirty="0">
                <a:solidFill>
                  <a:srgbClr val="FFFFFF"/>
                </a:solidFill>
                <a:latin typeface="Arial"/>
                <a:cs typeface="Arial"/>
              </a:rPr>
              <a:t>innovation</a:t>
            </a:r>
            <a:r>
              <a:rPr sz="195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40" dirty="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sz="1950" spc="80" dirty="0">
                <a:solidFill>
                  <a:srgbClr val="FFFFFF"/>
                </a:solidFill>
                <a:latin typeface="Arial"/>
                <a:cs typeface="Arial"/>
              </a:rPr>
              <a:t>staying</a:t>
            </a:r>
            <a:r>
              <a:rPr sz="195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90" dirty="0">
                <a:solidFill>
                  <a:srgbClr val="FFFFFF"/>
                </a:solidFill>
                <a:latin typeface="Arial"/>
                <a:cs typeface="Arial"/>
              </a:rPr>
              <a:t>at</a:t>
            </a:r>
            <a:r>
              <a:rPr sz="195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05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95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10" dirty="0">
                <a:solidFill>
                  <a:srgbClr val="FFFFFF"/>
                </a:solidFill>
                <a:latin typeface="Arial"/>
                <a:cs typeface="Arial"/>
              </a:rPr>
              <a:t>forefront</a:t>
            </a:r>
            <a:r>
              <a:rPr sz="195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45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95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05" dirty="0">
                <a:solidFill>
                  <a:srgbClr val="FFFFFF"/>
                </a:solidFill>
                <a:latin typeface="Arial"/>
                <a:cs typeface="Arial"/>
              </a:rPr>
              <a:t>technology </a:t>
            </a:r>
            <a:r>
              <a:rPr sz="1950" spc="75" dirty="0">
                <a:solidFill>
                  <a:srgbClr val="FFFFFF"/>
                </a:solidFill>
                <a:latin typeface="Arial"/>
                <a:cs typeface="Arial"/>
              </a:rPr>
              <a:t>trends.</a:t>
            </a:r>
            <a:r>
              <a:rPr sz="195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65" dirty="0">
                <a:solidFill>
                  <a:srgbClr val="FFFFFF"/>
                </a:solidFill>
                <a:latin typeface="Arial"/>
                <a:cs typeface="Arial"/>
              </a:rPr>
              <a:t>Embracing</a:t>
            </a:r>
            <a:r>
              <a:rPr sz="195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14" dirty="0">
                <a:solidFill>
                  <a:srgbClr val="FFFFFF"/>
                </a:solidFill>
                <a:latin typeface="Arial"/>
                <a:cs typeface="Arial"/>
              </a:rPr>
              <a:t>new</a:t>
            </a:r>
            <a:r>
              <a:rPr sz="195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80" dirty="0">
                <a:solidFill>
                  <a:srgbClr val="FFFFFF"/>
                </a:solidFill>
                <a:latin typeface="Arial"/>
                <a:cs typeface="Arial"/>
              </a:rPr>
              <a:t>ideas</a:t>
            </a:r>
            <a:r>
              <a:rPr sz="195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40" dirty="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sz="1950" spc="100" dirty="0">
                <a:solidFill>
                  <a:srgbClr val="FFFFFF"/>
                </a:solidFill>
                <a:latin typeface="Arial"/>
                <a:cs typeface="Arial"/>
              </a:rPr>
              <a:t>approaches</a:t>
            </a:r>
            <a:r>
              <a:rPr sz="195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5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95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100" dirty="0">
                <a:solidFill>
                  <a:srgbClr val="FFFFFF"/>
                </a:solidFill>
                <a:latin typeface="Arial"/>
                <a:cs typeface="Arial"/>
              </a:rPr>
              <a:t>solve</a:t>
            </a:r>
            <a:r>
              <a:rPr sz="195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50" spc="85" dirty="0">
                <a:solidFill>
                  <a:srgbClr val="FFFFFF"/>
                </a:solidFill>
                <a:latin typeface="Arial"/>
                <a:cs typeface="Arial"/>
              </a:rPr>
              <a:t>problems.</a:t>
            </a:r>
            <a:endParaRPr sz="1950">
              <a:latin typeface="Arial"/>
              <a:cs typeface="Arial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0" y="5971291"/>
            <a:ext cx="7860030" cy="4316095"/>
            <a:chOff x="0" y="5971291"/>
            <a:chExt cx="7860030" cy="4316095"/>
          </a:xfrm>
        </p:grpSpPr>
        <p:pic>
          <p:nvPicPr>
            <p:cNvPr id="22" name="object 2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304826"/>
              <a:ext cx="7859419" cy="3982173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0" y="5971291"/>
              <a:ext cx="1028700" cy="1291590"/>
            </a:xfrm>
            <a:custGeom>
              <a:avLst/>
              <a:gdLst/>
              <a:ahLst/>
              <a:cxnLst/>
              <a:rect l="l" t="t" r="r" b="b"/>
              <a:pathLst>
                <a:path w="1028700" h="1291590">
                  <a:moveTo>
                    <a:pt x="1028699" y="1291018"/>
                  </a:moveTo>
                  <a:lnTo>
                    <a:pt x="0" y="1291018"/>
                  </a:lnTo>
                  <a:lnTo>
                    <a:pt x="0" y="476788"/>
                  </a:lnTo>
                  <a:lnTo>
                    <a:pt x="38874" y="429203"/>
                  </a:lnTo>
                  <a:lnTo>
                    <a:pt x="69115" y="395473"/>
                  </a:lnTo>
                  <a:lnTo>
                    <a:pt x="100553" y="362871"/>
                  </a:lnTo>
                  <a:lnTo>
                    <a:pt x="133155" y="331433"/>
                  </a:lnTo>
                  <a:lnTo>
                    <a:pt x="166884" y="301193"/>
                  </a:lnTo>
                  <a:lnTo>
                    <a:pt x="201708" y="272184"/>
                  </a:lnTo>
                  <a:lnTo>
                    <a:pt x="237592" y="244442"/>
                  </a:lnTo>
                  <a:lnTo>
                    <a:pt x="274501" y="218000"/>
                  </a:lnTo>
                  <a:lnTo>
                    <a:pt x="312400" y="192895"/>
                  </a:lnTo>
                  <a:lnTo>
                    <a:pt x="351256" y="169159"/>
                  </a:lnTo>
                  <a:lnTo>
                    <a:pt x="391033" y="146827"/>
                  </a:lnTo>
                  <a:lnTo>
                    <a:pt x="431698" y="125934"/>
                  </a:lnTo>
                  <a:lnTo>
                    <a:pt x="473215" y="106515"/>
                  </a:lnTo>
                  <a:lnTo>
                    <a:pt x="515551" y="88603"/>
                  </a:lnTo>
                  <a:lnTo>
                    <a:pt x="558671" y="72234"/>
                  </a:lnTo>
                  <a:lnTo>
                    <a:pt x="602540" y="57441"/>
                  </a:lnTo>
                  <a:lnTo>
                    <a:pt x="647124" y="44260"/>
                  </a:lnTo>
                  <a:lnTo>
                    <a:pt x="692388" y="32724"/>
                  </a:lnTo>
                  <a:lnTo>
                    <a:pt x="738298" y="22869"/>
                  </a:lnTo>
                  <a:lnTo>
                    <a:pt x="784820" y="14728"/>
                  </a:lnTo>
                  <a:lnTo>
                    <a:pt x="831919" y="8336"/>
                  </a:lnTo>
                  <a:lnTo>
                    <a:pt x="879560" y="3727"/>
                  </a:lnTo>
                  <a:lnTo>
                    <a:pt x="927710" y="937"/>
                  </a:lnTo>
                  <a:lnTo>
                    <a:pt x="976329" y="0"/>
                  </a:lnTo>
                  <a:lnTo>
                    <a:pt x="1028699" y="0"/>
                  </a:lnTo>
                  <a:lnTo>
                    <a:pt x="1028699" y="1291018"/>
                  </a:lnTo>
                  <a:close/>
                </a:path>
              </a:pathLst>
            </a:custGeom>
            <a:solidFill>
              <a:srgbClr val="00BE6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028700" y="5971291"/>
              <a:ext cx="1291590" cy="1291590"/>
            </a:xfrm>
            <a:custGeom>
              <a:avLst/>
              <a:gdLst/>
              <a:ahLst/>
              <a:cxnLst/>
              <a:rect l="l" t="t" r="r" b="b"/>
              <a:pathLst>
                <a:path w="1291589" h="1291590">
                  <a:moveTo>
                    <a:pt x="0" y="1291018"/>
                  </a:moveTo>
                  <a:lnTo>
                    <a:pt x="1291018" y="1291018"/>
                  </a:lnTo>
                  <a:lnTo>
                    <a:pt x="1291018" y="1238651"/>
                  </a:lnTo>
                  <a:lnTo>
                    <a:pt x="1290080" y="1190028"/>
                  </a:lnTo>
                  <a:lnTo>
                    <a:pt x="1287290" y="1141879"/>
                  </a:lnTo>
                  <a:lnTo>
                    <a:pt x="1282681" y="1094237"/>
                  </a:lnTo>
                  <a:lnTo>
                    <a:pt x="1276290" y="1047138"/>
                  </a:lnTo>
                  <a:lnTo>
                    <a:pt x="1268149" y="1000617"/>
                  </a:lnTo>
                  <a:lnTo>
                    <a:pt x="1258293" y="954706"/>
                  </a:lnTo>
                  <a:lnTo>
                    <a:pt x="1246757" y="909442"/>
                  </a:lnTo>
                  <a:lnTo>
                    <a:pt x="1233576" y="864858"/>
                  </a:lnTo>
                  <a:lnTo>
                    <a:pt x="1218783" y="820989"/>
                  </a:lnTo>
                  <a:lnTo>
                    <a:pt x="1202414" y="777869"/>
                  </a:lnTo>
                  <a:lnTo>
                    <a:pt x="1184502" y="735534"/>
                  </a:lnTo>
                  <a:lnTo>
                    <a:pt x="1165083" y="694016"/>
                  </a:lnTo>
                  <a:lnTo>
                    <a:pt x="1144190" y="653351"/>
                  </a:lnTo>
                  <a:lnTo>
                    <a:pt x="1121858" y="613574"/>
                  </a:lnTo>
                  <a:lnTo>
                    <a:pt x="1098122" y="574718"/>
                  </a:lnTo>
                  <a:lnTo>
                    <a:pt x="1073017" y="536819"/>
                  </a:lnTo>
                  <a:lnTo>
                    <a:pt x="1046575" y="499910"/>
                  </a:lnTo>
                  <a:lnTo>
                    <a:pt x="1018833" y="464027"/>
                  </a:lnTo>
                  <a:lnTo>
                    <a:pt x="989825" y="429203"/>
                  </a:lnTo>
                  <a:lnTo>
                    <a:pt x="959584" y="395473"/>
                  </a:lnTo>
                  <a:lnTo>
                    <a:pt x="928146" y="362872"/>
                  </a:lnTo>
                  <a:lnTo>
                    <a:pt x="895544" y="331433"/>
                  </a:lnTo>
                  <a:lnTo>
                    <a:pt x="861815" y="301193"/>
                  </a:lnTo>
                  <a:lnTo>
                    <a:pt x="826991" y="272184"/>
                  </a:lnTo>
                  <a:lnTo>
                    <a:pt x="791107" y="244442"/>
                  </a:lnTo>
                  <a:lnTo>
                    <a:pt x="754198" y="218001"/>
                  </a:lnTo>
                  <a:lnTo>
                    <a:pt x="716299" y="192895"/>
                  </a:lnTo>
                  <a:lnTo>
                    <a:pt x="677443" y="169159"/>
                  </a:lnTo>
                  <a:lnTo>
                    <a:pt x="637666" y="146827"/>
                  </a:lnTo>
                  <a:lnTo>
                    <a:pt x="597001" y="125935"/>
                  </a:lnTo>
                  <a:lnTo>
                    <a:pt x="555484" y="106515"/>
                  </a:lnTo>
                  <a:lnTo>
                    <a:pt x="513148" y="88603"/>
                  </a:lnTo>
                  <a:lnTo>
                    <a:pt x="470028" y="72234"/>
                  </a:lnTo>
                  <a:lnTo>
                    <a:pt x="426159" y="57441"/>
                  </a:lnTo>
                  <a:lnTo>
                    <a:pt x="381575" y="44260"/>
                  </a:lnTo>
                  <a:lnTo>
                    <a:pt x="336311" y="32724"/>
                  </a:lnTo>
                  <a:lnTo>
                    <a:pt x="290401" y="22869"/>
                  </a:lnTo>
                  <a:lnTo>
                    <a:pt x="243879" y="14728"/>
                  </a:lnTo>
                  <a:lnTo>
                    <a:pt x="196780" y="8336"/>
                  </a:lnTo>
                  <a:lnTo>
                    <a:pt x="149139" y="3728"/>
                  </a:lnTo>
                  <a:lnTo>
                    <a:pt x="100989" y="937"/>
                  </a:lnTo>
                  <a:lnTo>
                    <a:pt x="52366" y="0"/>
                  </a:lnTo>
                  <a:lnTo>
                    <a:pt x="0" y="0"/>
                  </a:lnTo>
                  <a:lnTo>
                    <a:pt x="0" y="1291018"/>
                  </a:lnTo>
                  <a:close/>
                </a:path>
              </a:pathLst>
            </a:custGeom>
            <a:solidFill>
              <a:srgbClr val="005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0" y="0"/>
            <a:ext cx="3606800" cy="2631440"/>
            <a:chOff x="0" y="0"/>
            <a:chExt cx="3606800" cy="2631440"/>
          </a:xfrm>
        </p:grpSpPr>
        <p:sp>
          <p:nvSpPr>
            <p:cNvPr id="26" name="object 26"/>
            <p:cNvSpPr/>
            <p:nvPr/>
          </p:nvSpPr>
          <p:spPr>
            <a:xfrm>
              <a:off x="0" y="0"/>
              <a:ext cx="3606800" cy="2631440"/>
            </a:xfrm>
            <a:custGeom>
              <a:avLst/>
              <a:gdLst/>
              <a:ahLst/>
              <a:cxnLst/>
              <a:rect l="l" t="t" r="r" b="b"/>
              <a:pathLst>
                <a:path w="3606800" h="2631440">
                  <a:moveTo>
                    <a:pt x="3606552" y="2630861"/>
                  </a:moveTo>
                  <a:lnTo>
                    <a:pt x="0" y="2630861"/>
                  </a:lnTo>
                  <a:lnTo>
                    <a:pt x="0" y="0"/>
                  </a:lnTo>
                  <a:lnTo>
                    <a:pt x="3606552" y="0"/>
                  </a:lnTo>
                  <a:lnTo>
                    <a:pt x="3606552" y="2630861"/>
                  </a:lnTo>
                  <a:close/>
                </a:path>
              </a:pathLst>
            </a:custGeom>
            <a:solidFill>
              <a:srgbClr val="002F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15942" y="59716"/>
              <a:ext cx="2762249" cy="2381249"/>
            </a:xfrm>
            <a:prstGeom prst="rect">
              <a:avLst/>
            </a:prstGeom>
          </p:spPr>
        </p:pic>
      </p:grpSp>
      <p:sp>
        <p:nvSpPr>
          <p:cNvPr id="28" name="object 28"/>
          <p:cNvSpPr txBox="1"/>
          <p:nvPr/>
        </p:nvSpPr>
        <p:spPr>
          <a:xfrm>
            <a:off x="1459383" y="3394960"/>
            <a:ext cx="3932554" cy="1357630"/>
          </a:xfrm>
          <a:prstGeom prst="rect">
            <a:avLst/>
          </a:prstGeom>
          <a:solidFill>
            <a:srgbClr val="00BE62"/>
          </a:solidFill>
        </p:spPr>
        <p:txBody>
          <a:bodyPr vert="horz" wrap="square" lIns="0" tIns="160655" rIns="0" bIns="0" rtlCol="0">
            <a:spAutoFit/>
          </a:bodyPr>
          <a:lstStyle/>
          <a:p>
            <a:pPr marL="83185">
              <a:lnSpc>
                <a:spcPct val="100000"/>
              </a:lnSpc>
              <a:spcBef>
                <a:spcPts val="1265"/>
              </a:spcBef>
            </a:pPr>
            <a:r>
              <a:rPr sz="6400" b="1" dirty="0">
                <a:solidFill>
                  <a:srgbClr val="011742"/>
                </a:solidFill>
                <a:latin typeface="Arial"/>
                <a:cs typeface="Arial"/>
              </a:rPr>
              <a:t>Our</a:t>
            </a:r>
            <a:r>
              <a:rPr sz="6400" b="1" spc="30" dirty="0">
                <a:solidFill>
                  <a:srgbClr val="011742"/>
                </a:solidFill>
                <a:latin typeface="Arial"/>
                <a:cs typeface="Arial"/>
              </a:rPr>
              <a:t> </a:t>
            </a:r>
            <a:r>
              <a:rPr sz="6400" b="1" spc="195" dirty="0">
                <a:solidFill>
                  <a:srgbClr val="011742"/>
                </a:solidFill>
                <a:latin typeface="Arial"/>
                <a:cs typeface="Arial"/>
              </a:rPr>
              <a:t>Core</a:t>
            </a:r>
            <a:endParaRPr sz="640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5402805" y="3543433"/>
            <a:ext cx="2773680" cy="1000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400" b="1" spc="135" dirty="0">
                <a:solidFill>
                  <a:srgbClr val="011742"/>
                </a:solidFill>
                <a:latin typeface="Arial"/>
                <a:cs typeface="Arial"/>
              </a:rPr>
              <a:t>Values</a:t>
            </a:r>
            <a:endParaRPr sz="6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149107" y="1023719"/>
            <a:ext cx="3139440" cy="1980564"/>
            <a:chOff x="15149107" y="1023719"/>
            <a:chExt cx="3139440" cy="1980564"/>
          </a:xfrm>
        </p:grpSpPr>
        <p:sp>
          <p:nvSpPr>
            <p:cNvPr id="3" name="object 3"/>
            <p:cNvSpPr/>
            <p:nvPr/>
          </p:nvSpPr>
          <p:spPr>
            <a:xfrm>
              <a:off x="15149107" y="1023719"/>
              <a:ext cx="1981835" cy="1980564"/>
            </a:xfrm>
            <a:custGeom>
              <a:avLst/>
              <a:gdLst/>
              <a:ahLst/>
              <a:cxnLst/>
              <a:rect l="l" t="t" r="r" b="b"/>
              <a:pathLst>
                <a:path w="1981834" h="1980564">
                  <a:moveTo>
                    <a:pt x="104064" y="1980571"/>
                  </a:moveTo>
                  <a:lnTo>
                    <a:pt x="52024" y="1979811"/>
                  </a:lnTo>
                  <a:lnTo>
                    <a:pt x="3" y="1977522"/>
                  </a:lnTo>
                  <a:lnTo>
                    <a:pt x="0" y="6"/>
                  </a:lnTo>
                  <a:lnTo>
                    <a:pt x="1977527" y="0"/>
                  </a:lnTo>
                  <a:lnTo>
                    <a:pt x="1980435" y="21847"/>
                  </a:lnTo>
                  <a:lnTo>
                    <a:pt x="1981717" y="53312"/>
                  </a:lnTo>
                  <a:lnTo>
                    <a:pt x="1981372" y="94396"/>
                  </a:lnTo>
                  <a:lnTo>
                    <a:pt x="1979401" y="145099"/>
                  </a:lnTo>
                  <a:lnTo>
                    <a:pt x="1975804" y="205420"/>
                  </a:lnTo>
                  <a:lnTo>
                    <a:pt x="1970580" y="275359"/>
                  </a:lnTo>
                  <a:lnTo>
                    <a:pt x="1963730" y="354916"/>
                  </a:lnTo>
                  <a:lnTo>
                    <a:pt x="1955854" y="407217"/>
                  </a:lnTo>
                  <a:lnTo>
                    <a:pt x="1946572" y="459148"/>
                  </a:lnTo>
                  <a:lnTo>
                    <a:pt x="1935884" y="510707"/>
                  </a:lnTo>
                  <a:lnTo>
                    <a:pt x="1923791" y="561897"/>
                  </a:lnTo>
                  <a:lnTo>
                    <a:pt x="1910292" y="612715"/>
                  </a:lnTo>
                  <a:lnTo>
                    <a:pt x="1895388" y="663163"/>
                  </a:lnTo>
                  <a:lnTo>
                    <a:pt x="1879078" y="713240"/>
                  </a:lnTo>
                  <a:lnTo>
                    <a:pt x="1861362" y="762947"/>
                  </a:lnTo>
                  <a:lnTo>
                    <a:pt x="1842241" y="812282"/>
                  </a:lnTo>
                  <a:lnTo>
                    <a:pt x="1823165" y="858872"/>
                  </a:lnTo>
                  <a:lnTo>
                    <a:pt x="1802675" y="904957"/>
                  </a:lnTo>
                  <a:lnTo>
                    <a:pt x="1780770" y="950536"/>
                  </a:lnTo>
                  <a:lnTo>
                    <a:pt x="1757451" y="995610"/>
                  </a:lnTo>
                  <a:lnTo>
                    <a:pt x="1732718" y="1040178"/>
                  </a:lnTo>
                  <a:lnTo>
                    <a:pt x="1706570" y="1084241"/>
                  </a:lnTo>
                  <a:lnTo>
                    <a:pt x="1679008" y="1127798"/>
                  </a:lnTo>
                  <a:lnTo>
                    <a:pt x="1650032" y="1170850"/>
                  </a:lnTo>
                  <a:lnTo>
                    <a:pt x="1619641" y="1213397"/>
                  </a:lnTo>
                  <a:lnTo>
                    <a:pt x="1587836" y="1255438"/>
                  </a:lnTo>
                  <a:lnTo>
                    <a:pt x="1554617" y="1296974"/>
                  </a:lnTo>
                  <a:lnTo>
                    <a:pt x="1519984" y="1338004"/>
                  </a:lnTo>
                  <a:lnTo>
                    <a:pt x="1483936" y="1378529"/>
                  </a:lnTo>
                  <a:lnTo>
                    <a:pt x="1446473" y="1418548"/>
                  </a:lnTo>
                  <a:lnTo>
                    <a:pt x="1409630" y="1454520"/>
                  </a:lnTo>
                  <a:lnTo>
                    <a:pt x="1372044" y="1489353"/>
                  </a:lnTo>
                  <a:lnTo>
                    <a:pt x="1333714" y="1523049"/>
                  </a:lnTo>
                  <a:lnTo>
                    <a:pt x="1294640" y="1555607"/>
                  </a:lnTo>
                  <a:lnTo>
                    <a:pt x="1254823" y="1587026"/>
                  </a:lnTo>
                  <a:lnTo>
                    <a:pt x="1214263" y="1617308"/>
                  </a:lnTo>
                  <a:lnTo>
                    <a:pt x="1172959" y="1646452"/>
                  </a:lnTo>
                  <a:lnTo>
                    <a:pt x="1130911" y="1674458"/>
                  </a:lnTo>
                  <a:lnTo>
                    <a:pt x="1088120" y="1701326"/>
                  </a:lnTo>
                  <a:lnTo>
                    <a:pt x="1044585" y="1727057"/>
                  </a:lnTo>
                  <a:lnTo>
                    <a:pt x="1000307" y="1751649"/>
                  </a:lnTo>
                  <a:lnTo>
                    <a:pt x="955285" y="1775103"/>
                  </a:lnTo>
                  <a:lnTo>
                    <a:pt x="909520" y="1797419"/>
                  </a:lnTo>
                  <a:lnTo>
                    <a:pt x="863011" y="1818598"/>
                  </a:lnTo>
                  <a:lnTo>
                    <a:pt x="815759" y="1838638"/>
                  </a:lnTo>
                  <a:lnTo>
                    <a:pt x="767763" y="1857541"/>
                  </a:lnTo>
                  <a:lnTo>
                    <a:pt x="716642" y="1876066"/>
                  </a:lnTo>
                  <a:lnTo>
                    <a:pt x="665088" y="1893120"/>
                  </a:lnTo>
                  <a:lnTo>
                    <a:pt x="613101" y="1908701"/>
                  </a:lnTo>
                  <a:lnTo>
                    <a:pt x="560680" y="1922812"/>
                  </a:lnTo>
                  <a:lnTo>
                    <a:pt x="507827" y="1935450"/>
                  </a:lnTo>
                  <a:lnTo>
                    <a:pt x="374442" y="1960333"/>
                  </a:lnTo>
                  <a:lnTo>
                    <a:pt x="320614" y="1967589"/>
                  </a:lnTo>
                  <a:lnTo>
                    <a:pt x="266662" y="1973241"/>
                  </a:lnTo>
                  <a:lnTo>
                    <a:pt x="212586" y="1977289"/>
                  </a:lnTo>
                  <a:lnTo>
                    <a:pt x="158387" y="1979732"/>
                  </a:lnTo>
                  <a:lnTo>
                    <a:pt x="104064" y="1980571"/>
                  </a:lnTo>
                  <a:close/>
                </a:path>
              </a:pathLst>
            </a:custGeom>
            <a:solidFill>
              <a:srgbClr val="00BE6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7123457" y="1027324"/>
              <a:ext cx="1164590" cy="1838325"/>
            </a:xfrm>
            <a:custGeom>
              <a:avLst/>
              <a:gdLst/>
              <a:ahLst/>
              <a:cxnLst/>
              <a:rect l="l" t="t" r="r" b="b"/>
              <a:pathLst>
                <a:path w="1164590" h="1838325">
                  <a:moveTo>
                    <a:pt x="1164542" y="1838040"/>
                  </a:moveTo>
                  <a:lnTo>
                    <a:pt x="1118706" y="1818600"/>
                  </a:lnTo>
                  <a:lnTo>
                    <a:pt x="1072197" y="1797422"/>
                  </a:lnTo>
                  <a:lnTo>
                    <a:pt x="1026432" y="1775105"/>
                  </a:lnTo>
                  <a:lnTo>
                    <a:pt x="981410" y="1751651"/>
                  </a:lnTo>
                  <a:lnTo>
                    <a:pt x="937132" y="1727059"/>
                  </a:lnTo>
                  <a:lnTo>
                    <a:pt x="893597" y="1701328"/>
                  </a:lnTo>
                  <a:lnTo>
                    <a:pt x="850806" y="1674460"/>
                  </a:lnTo>
                  <a:lnTo>
                    <a:pt x="808758" y="1646454"/>
                  </a:lnTo>
                  <a:lnTo>
                    <a:pt x="767454" y="1617310"/>
                  </a:lnTo>
                  <a:lnTo>
                    <a:pt x="726893" y="1587028"/>
                  </a:lnTo>
                  <a:lnTo>
                    <a:pt x="687076" y="1555608"/>
                  </a:lnTo>
                  <a:lnTo>
                    <a:pt x="648002" y="1523050"/>
                  </a:lnTo>
                  <a:lnTo>
                    <a:pt x="609672" y="1489354"/>
                  </a:lnTo>
                  <a:lnTo>
                    <a:pt x="572085" y="1454520"/>
                  </a:lnTo>
                  <a:lnTo>
                    <a:pt x="535242" y="1418548"/>
                  </a:lnTo>
                  <a:lnTo>
                    <a:pt x="497780" y="1378529"/>
                  </a:lnTo>
                  <a:lnTo>
                    <a:pt x="461732" y="1338004"/>
                  </a:lnTo>
                  <a:lnTo>
                    <a:pt x="427098" y="1296974"/>
                  </a:lnTo>
                  <a:lnTo>
                    <a:pt x="393879" y="1255438"/>
                  </a:lnTo>
                  <a:lnTo>
                    <a:pt x="362074" y="1213397"/>
                  </a:lnTo>
                  <a:lnTo>
                    <a:pt x="331684" y="1170850"/>
                  </a:lnTo>
                  <a:lnTo>
                    <a:pt x="302708" y="1127798"/>
                  </a:lnTo>
                  <a:lnTo>
                    <a:pt x="275146" y="1084241"/>
                  </a:lnTo>
                  <a:lnTo>
                    <a:pt x="248998" y="1040178"/>
                  </a:lnTo>
                  <a:lnTo>
                    <a:pt x="224265" y="995610"/>
                  </a:lnTo>
                  <a:lnTo>
                    <a:pt x="200946" y="950536"/>
                  </a:lnTo>
                  <a:lnTo>
                    <a:pt x="179042" y="904957"/>
                  </a:lnTo>
                  <a:lnTo>
                    <a:pt x="158551" y="858873"/>
                  </a:lnTo>
                  <a:lnTo>
                    <a:pt x="139476" y="812283"/>
                  </a:lnTo>
                  <a:lnTo>
                    <a:pt x="120354" y="762947"/>
                  </a:lnTo>
                  <a:lnTo>
                    <a:pt x="102638" y="713241"/>
                  </a:lnTo>
                  <a:lnTo>
                    <a:pt x="86328" y="663164"/>
                  </a:lnTo>
                  <a:lnTo>
                    <a:pt x="71424" y="612716"/>
                  </a:lnTo>
                  <a:lnTo>
                    <a:pt x="57925" y="561897"/>
                  </a:lnTo>
                  <a:lnTo>
                    <a:pt x="45832" y="510708"/>
                  </a:lnTo>
                  <a:lnTo>
                    <a:pt x="35144" y="459149"/>
                  </a:lnTo>
                  <a:lnTo>
                    <a:pt x="25862" y="407218"/>
                  </a:lnTo>
                  <a:lnTo>
                    <a:pt x="17986" y="354917"/>
                  </a:lnTo>
                  <a:lnTo>
                    <a:pt x="11136" y="275360"/>
                  </a:lnTo>
                  <a:lnTo>
                    <a:pt x="5913" y="205421"/>
                  </a:lnTo>
                  <a:lnTo>
                    <a:pt x="2315" y="145100"/>
                  </a:lnTo>
                  <a:lnTo>
                    <a:pt x="344" y="94397"/>
                  </a:lnTo>
                  <a:lnTo>
                    <a:pt x="0" y="53313"/>
                  </a:lnTo>
                  <a:lnTo>
                    <a:pt x="1281" y="21848"/>
                  </a:lnTo>
                  <a:lnTo>
                    <a:pt x="4189" y="0"/>
                  </a:lnTo>
                  <a:lnTo>
                    <a:pt x="1164542" y="0"/>
                  </a:lnTo>
                  <a:lnTo>
                    <a:pt x="1164542" y="1838040"/>
                  </a:lnTo>
                  <a:close/>
                </a:path>
              </a:pathLst>
            </a:custGeom>
            <a:solidFill>
              <a:srgbClr val="002F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/>
          <p:nvPr/>
        </p:nvSpPr>
        <p:spPr>
          <a:xfrm>
            <a:off x="17324243" y="-1"/>
            <a:ext cx="963930" cy="888365"/>
          </a:xfrm>
          <a:custGeom>
            <a:avLst/>
            <a:gdLst/>
            <a:ahLst/>
            <a:cxnLst/>
            <a:rect l="l" t="t" r="r" b="b"/>
            <a:pathLst>
              <a:path w="963930" h="888365">
                <a:moveTo>
                  <a:pt x="963756" y="887840"/>
                </a:moveTo>
                <a:lnTo>
                  <a:pt x="917923" y="868401"/>
                </a:lnTo>
                <a:lnTo>
                  <a:pt x="871414" y="847223"/>
                </a:lnTo>
                <a:lnTo>
                  <a:pt x="825648" y="824906"/>
                </a:lnTo>
                <a:lnTo>
                  <a:pt x="780626" y="801452"/>
                </a:lnTo>
                <a:lnTo>
                  <a:pt x="736348" y="776860"/>
                </a:lnTo>
                <a:lnTo>
                  <a:pt x="692813" y="751129"/>
                </a:lnTo>
                <a:lnTo>
                  <a:pt x="650022" y="724261"/>
                </a:lnTo>
                <a:lnTo>
                  <a:pt x="607974" y="696255"/>
                </a:lnTo>
                <a:lnTo>
                  <a:pt x="566670" y="667111"/>
                </a:lnTo>
                <a:lnTo>
                  <a:pt x="526109" y="636829"/>
                </a:lnTo>
                <a:lnTo>
                  <a:pt x="486292" y="605409"/>
                </a:lnTo>
                <a:lnTo>
                  <a:pt x="447218" y="572851"/>
                </a:lnTo>
                <a:lnTo>
                  <a:pt x="408888" y="539155"/>
                </a:lnTo>
                <a:lnTo>
                  <a:pt x="371301" y="504321"/>
                </a:lnTo>
                <a:lnTo>
                  <a:pt x="334458" y="468349"/>
                </a:lnTo>
                <a:lnTo>
                  <a:pt x="296996" y="428330"/>
                </a:lnTo>
                <a:lnTo>
                  <a:pt x="260948" y="387805"/>
                </a:lnTo>
                <a:lnTo>
                  <a:pt x="226314" y="346774"/>
                </a:lnTo>
                <a:lnTo>
                  <a:pt x="193095" y="305238"/>
                </a:lnTo>
                <a:lnTo>
                  <a:pt x="161290" y="263197"/>
                </a:lnTo>
                <a:lnTo>
                  <a:pt x="130899" y="220651"/>
                </a:lnTo>
                <a:lnTo>
                  <a:pt x="101923" y="177599"/>
                </a:lnTo>
                <a:lnTo>
                  <a:pt x="74361" y="134041"/>
                </a:lnTo>
                <a:lnTo>
                  <a:pt x="48214" y="89978"/>
                </a:lnTo>
                <a:lnTo>
                  <a:pt x="23480" y="45410"/>
                </a:lnTo>
                <a:lnTo>
                  <a:pt x="0" y="0"/>
                </a:lnTo>
                <a:lnTo>
                  <a:pt x="963756" y="0"/>
                </a:lnTo>
                <a:lnTo>
                  <a:pt x="963756" y="887840"/>
                </a:lnTo>
                <a:close/>
              </a:path>
            </a:pathLst>
          </a:custGeom>
          <a:solidFill>
            <a:srgbClr val="00BE6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6"/>
          <p:cNvGrpSpPr/>
          <p:nvPr/>
        </p:nvGrpSpPr>
        <p:grpSpPr>
          <a:xfrm>
            <a:off x="9946431" y="-1"/>
            <a:ext cx="7181215" cy="3527425"/>
            <a:chOff x="9946431" y="-1"/>
            <a:chExt cx="7181215" cy="3527425"/>
          </a:xfrm>
        </p:grpSpPr>
        <p:sp>
          <p:nvSpPr>
            <p:cNvPr id="7" name="object 7"/>
            <p:cNvSpPr/>
            <p:nvPr/>
          </p:nvSpPr>
          <p:spPr>
            <a:xfrm>
              <a:off x="15350033" y="-1"/>
              <a:ext cx="1778000" cy="1031875"/>
            </a:xfrm>
            <a:custGeom>
              <a:avLst/>
              <a:gdLst/>
              <a:ahLst/>
              <a:cxnLst/>
              <a:rect l="l" t="t" r="r" b="b"/>
              <a:pathLst>
                <a:path w="1778000" h="1031875">
                  <a:moveTo>
                    <a:pt x="1647093" y="1031854"/>
                  </a:moveTo>
                  <a:lnTo>
                    <a:pt x="1561965" y="1027142"/>
                  </a:lnTo>
                  <a:lnTo>
                    <a:pt x="1501377" y="1021007"/>
                  </a:lnTo>
                  <a:lnTo>
                    <a:pt x="1428774" y="1012353"/>
                  </a:lnTo>
                  <a:lnTo>
                    <a:pt x="1344155" y="1001180"/>
                  </a:lnTo>
                  <a:lnTo>
                    <a:pt x="1296105" y="991927"/>
                  </a:lnTo>
                  <a:lnTo>
                    <a:pt x="1248412" y="981482"/>
                  </a:lnTo>
                  <a:lnTo>
                    <a:pt x="1201076" y="969847"/>
                  </a:lnTo>
                  <a:lnTo>
                    <a:pt x="1154096" y="957020"/>
                  </a:lnTo>
                  <a:lnTo>
                    <a:pt x="1107474" y="943003"/>
                  </a:lnTo>
                  <a:lnTo>
                    <a:pt x="1061208" y="927795"/>
                  </a:lnTo>
                  <a:lnTo>
                    <a:pt x="1015299" y="911396"/>
                  </a:lnTo>
                  <a:lnTo>
                    <a:pt x="969747" y="893806"/>
                  </a:lnTo>
                  <a:lnTo>
                    <a:pt x="924552" y="875025"/>
                  </a:lnTo>
                  <a:lnTo>
                    <a:pt x="882733" y="857239"/>
                  </a:lnTo>
                  <a:lnTo>
                    <a:pt x="841065" y="837960"/>
                  </a:lnTo>
                  <a:lnTo>
                    <a:pt x="799550" y="817187"/>
                  </a:lnTo>
                  <a:lnTo>
                    <a:pt x="758186" y="794923"/>
                  </a:lnTo>
                  <a:lnTo>
                    <a:pt x="716975" y="771165"/>
                  </a:lnTo>
                  <a:lnTo>
                    <a:pt x="675915" y="745914"/>
                  </a:lnTo>
                  <a:lnTo>
                    <a:pt x="635007" y="719171"/>
                  </a:lnTo>
                  <a:lnTo>
                    <a:pt x="594251" y="690935"/>
                  </a:lnTo>
                  <a:lnTo>
                    <a:pt x="553647" y="661205"/>
                  </a:lnTo>
                  <a:lnTo>
                    <a:pt x="513195" y="629983"/>
                  </a:lnTo>
                  <a:lnTo>
                    <a:pt x="472895" y="597269"/>
                  </a:lnTo>
                  <a:lnTo>
                    <a:pt x="432747" y="563061"/>
                  </a:lnTo>
                  <a:lnTo>
                    <a:pt x="392751" y="527360"/>
                  </a:lnTo>
                  <a:lnTo>
                    <a:pt x="352907" y="490167"/>
                  </a:lnTo>
                  <a:lnTo>
                    <a:pt x="317027" y="453019"/>
                  </a:lnTo>
                  <a:lnTo>
                    <a:pt x="282298" y="415148"/>
                  </a:lnTo>
                  <a:lnTo>
                    <a:pt x="248721" y="376555"/>
                  </a:lnTo>
                  <a:lnTo>
                    <a:pt x="216294" y="337240"/>
                  </a:lnTo>
                  <a:lnTo>
                    <a:pt x="185018" y="297202"/>
                  </a:lnTo>
                  <a:lnTo>
                    <a:pt x="154892" y="256442"/>
                  </a:lnTo>
                  <a:lnTo>
                    <a:pt x="125918" y="214960"/>
                  </a:lnTo>
                  <a:lnTo>
                    <a:pt x="98095" y="172756"/>
                  </a:lnTo>
                  <a:lnTo>
                    <a:pt x="71422" y="129830"/>
                  </a:lnTo>
                  <a:lnTo>
                    <a:pt x="45900" y="86181"/>
                  </a:lnTo>
                  <a:lnTo>
                    <a:pt x="21529" y="41810"/>
                  </a:lnTo>
                  <a:lnTo>
                    <a:pt x="0" y="0"/>
                  </a:lnTo>
                  <a:lnTo>
                    <a:pt x="1777613" y="0"/>
                  </a:lnTo>
                  <a:lnTo>
                    <a:pt x="1777613" y="1027326"/>
                  </a:lnTo>
                  <a:lnTo>
                    <a:pt x="1751130" y="1028686"/>
                  </a:lnTo>
                  <a:lnTo>
                    <a:pt x="1724639" y="1029658"/>
                  </a:lnTo>
                  <a:lnTo>
                    <a:pt x="1698141" y="1030239"/>
                  </a:lnTo>
                  <a:lnTo>
                    <a:pt x="1671634" y="1030431"/>
                  </a:lnTo>
                  <a:lnTo>
                    <a:pt x="1647093" y="1031854"/>
                  </a:lnTo>
                  <a:close/>
                </a:path>
              </a:pathLst>
            </a:custGeom>
            <a:solidFill>
              <a:srgbClr val="002F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0192092" y="1059141"/>
              <a:ext cx="6210935" cy="2468245"/>
            </a:xfrm>
            <a:custGeom>
              <a:avLst/>
              <a:gdLst/>
              <a:ahLst/>
              <a:cxnLst/>
              <a:rect l="l" t="t" r="r" b="b"/>
              <a:pathLst>
                <a:path w="6210934" h="2468245">
                  <a:moveTo>
                    <a:pt x="6210865" y="2467740"/>
                  </a:moveTo>
                  <a:lnTo>
                    <a:pt x="0" y="2467740"/>
                  </a:lnTo>
                  <a:lnTo>
                    <a:pt x="0" y="0"/>
                  </a:lnTo>
                  <a:lnTo>
                    <a:pt x="6210865" y="0"/>
                  </a:lnTo>
                  <a:lnTo>
                    <a:pt x="6210865" y="246774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9946431" y="742702"/>
              <a:ext cx="814705" cy="814705"/>
            </a:xfrm>
            <a:custGeom>
              <a:avLst/>
              <a:gdLst/>
              <a:ahLst/>
              <a:cxnLst/>
              <a:rect l="l" t="t" r="r" b="b"/>
              <a:pathLst>
                <a:path w="814704" h="814705">
                  <a:moveTo>
                    <a:pt x="407185" y="814345"/>
                  </a:moveTo>
                  <a:lnTo>
                    <a:pt x="359687" y="811606"/>
                  </a:lnTo>
                  <a:lnTo>
                    <a:pt x="313811" y="803592"/>
                  </a:lnTo>
                  <a:lnTo>
                    <a:pt x="269850" y="790608"/>
                  </a:lnTo>
                  <a:lnTo>
                    <a:pt x="228108" y="772960"/>
                  </a:lnTo>
                  <a:lnTo>
                    <a:pt x="188892" y="750954"/>
                  </a:lnTo>
                  <a:lnTo>
                    <a:pt x="152506" y="724894"/>
                  </a:lnTo>
                  <a:lnTo>
                    <a:pt x="119257" y="695087"/>
                  </a:lnTo>
                  <a:lnTo>
                    <a:pt x="89451" y="661838"/>
                  </a:lnTo>
                  <a:lnTo>
                    <a:pt x="63391" y="625453"/>
                  </a:lnTo>
                  <a:lnTo>
                    <a:pt x="41385" y="586237"/>
                  </a:lnTo>
                  <a:lnTo>
                    <a:pt x="23737" y="544495"/>
                  </a:lnTo>
                  <a:lnTo>
                    <a:pt x="10753" y="500534"/>
                  </a:lnTo>
                  <a:lnTo>
                    <a:pt x="2739" y="454657"/>
                  </a:lnTo>
                  <a:lnTo>
                    <a:pt x="0" y="407177"/>
                  </a:lnTo>
                  <a:lnTo>
                    <a:pt x="2739" y="359688"/>
                  </a:lnTo>
                  <a:lnTo>
                    <a:pt x="10753" y="313811"/>
                  </a:lnTo>
                  <a:lnTo>
                    <a:pt x="23737" y="269850"/>
                  </a:lnTo>
                  <a:lnTo>
                    <a:pt x="41385" y="228108"/>
                  </a:lnTo>
                  <a:lnTo>
                    <a:pt x="63391" y="188892"/>
                  </a:lnTo>
                  <a:lnTo>
                    <a:pt x="89451" y="152507"/>
                  </a:lnTo>
                  <a:lnTo>
                    <a:pt x="119257" y="119258"/>
                  </a:lnTo>
                  <a:lnTo>
                    <a:pt x="152506" y="89451"/>
                  </a:lnTo>
                  <a:lnTo>
                    <a:pt x="188892" y="63391"/>
                  </a:lnTo>
                  <a:lnTo>
                    <a:pt x="228108" y="41385"/>
                  </a:lnTo>
                  <a:lnTo>
                    <a:pt x="269850" y="23737"/>
                  </a:lnTo>
                  <a:lnTo>
                    <a:pt x="313811" y="10753"/>
                  </a:lnTo>
                  <a:lnTo>
                    <a:pt x="359687" y="2739"/>
                  </a:lnTo>
                  <a:lnTo>
                    <a:pt x="407172" y="0"/>
                  </a:lnTo>
                  <a:lnTo>
                    <a:pt x="454657" y="2739"/>
                  </a:lnTo>
                  <a:lnTo>
                    <a:pt x="500533" y="10753"/>
                  </a:lnTo>
                  <a:lnTo>
                    <a:pt x="544495" y="23737"/>
                  </a:lnTo>
                  <a:lnTo>
                    <a:pt x="586237" y="41385"/>
                  </a:lnTo>
                  <a:lnTo>
                    <a:pt x="625453" y="63391"/>
                  </a:lnTo>
                  <a:lnTo>
                    <a:pt x="661838" y="89451"/>
                  </a:lnTo>
                  <a:lnTo>
                    <a:pt x="695087" y="119258"/>
                  </a:lnTo>
                  <a:lnTo>
                    <a:pt x="724894" y="152507"/>
                  </a:lnTo>
                  <a:lnTo>
                    <a:pt x="750953" y="188892"/>
                  </a:lnTo>
                  <a:lnTo>
                    <a:pt x="772960" y="228108"/>
                  </a:lnTo>
                  <a:lnTo>
                    <a:pt x="790608" y="269850"/>
                  </a:lnTo>
                  <a:lnTo>
                    <a:pt x="803592" y="313811"/>
                  </a:lnTo>
                  <a:lnTo>
                    <a:pt x="811606" y="359688"/>
                  </a:lnTo>
                  <a:lnTo>
                    <a:pt x="814345" y="407177"/>
                  </a:lnTo>
                  <a:lnTo>
                    <a:pt x="811606" y="454657"/>
                  </a:lnTo>
                  <a:lnTo>
                    <a:pt x="803592" y="500534"/>
                  </a:lnTo>
                  <a:lnTo>
                    <a:pt x="790608" y="544495"/>
                  </a:lnTo>
                  <a:lnTo>
                    <a:pt x="772960" y="586237"/>
                  </a:lnTo>
                  <a:lnTo>
                    <a:pt x="750953" y="625453"/>
                  </a:lnTo>
                  <a:lnTo>
                    <a:pt x="724894" y="661838"/>
                  </a:lnTo>
                  <a:lnTo>
                    <a:pt x="695087" y="695087"/>
                  </a:lnTo>
                  <a:lnTo>
                    <a:pt x="661838" y="724894"/>
                  </a:lnTo>
                  <a:lnTo>
                    <a:pt x="625453" y="750954"/>
                  </a:lnTo>
                  <a:lnTo>
                    <a:pt x="586237" y="772960"/>
                  </a:lnTo>
                  <a:lnTo>
                    <a:pt x="544495" y="790608"/>
                  </a:lnTo>
                  <a:lnTo>
                    <a:pt x="500533" y="803592"/>
                  </a:lnTo>
                  <a:lnTo>
                    <a:pt x="454657" y="811606"/>
                  </a:lnTo>
                  <a:lnTo>
                    <a:pt x="407185" y="814345"/>
                  </a:lnTo>
                  <a:close/>
                </a:path>
              </a:pathLst>
            </a:custGeom>
            <a:solidFill>
              <a:srgbClr val="00BE6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10115887" y="919639"/>
            <a:ext cx="475615" cy="43560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700" b="1" spc="235" dirty="0">
                <a:solidFill>
                  <a:srgbClr val="FFFFFF"/>
                </a:solidFill>
                <a:latin typeface="Arial"/>
                <a:cs typeface="Arial"/>
              </a:rPr>
              <a:t>04</a:t>
            </a:r>
            <a:endParaRPr sz="27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0732576" y="1231801"/>
            <a:ext cx="5125085" cy="2462530"/>
          </a:xfrm>
          <a:prstGeom prst="rect">
            <a:avLst/>
          </a:prstGeom>
        </p:spPr>
        <p:txBody>
          <a:bodyPr vert="horz" wrap="square" lIns="0" tIns="2476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50"/>
              </a:spcBef>
            </a:pPr>
            <a:r>
              <a:rPr sz="2700" b="1" dirty="0">
                <a:solidFill>
                  <a:srgbClr val="011742"/>
                </a:solidFill>
                <a:latin typeface="Arial"/>
                <a:cs typeface="Arial"/>
              </a:rPr>
              <a:t>Diversity</a:t>
            </a:r>
            <a:r>
              <a:rPr sz="2700" b="1" spc="90" dirty="0">
                <a:solidFill>
                  <a:srgbClr val="011742"/>
                </a:solidFill>
                <a:latin typeface="Arial"/>
                <a:cs typeface="Arial"/>
              </a:rPr>
              <a:t> </a:t>
            </a:r>
            <a:r>
              <a:rPr sz="2700" b="1" spc="55" dirty="0">
                <a:solidFill>
                  <a:srgbClr val="011742"/>
                </a:solidFill>
                <a:latin typeface="Arial"/>
                <a:cs typeface="Arial"/>
              </a:rPr>
              <a:t>&amp;</a:t>
            </a:r>
            <a:r>
              <a:rPr sz="2700" b="1" spc="95" dirty="0">
                <a:solidFill>
                  <a:srgbClr val="011742"/>
                </a:solidFill>
                <a:latin typeface="Arial"/>
                <a:cs typeface="Arial"/>
              </a:rPr>
              <a:t> </a:t>
            </a:r>
            <a:r>
              <a:rPr sz="2700" b="1" spc="-10" dirty="0">
                <a:solidFill>
                  <a:srgbClr val="011742"/>
                </a:solidFill>
                <a:latin typeface="Arial"/>
                <a:cs typeface="Arial"/>
              </a:rPr>
              <a:t>Inclusion</a:t>
            </a:r>
            <a:endParaRPr sz="2700">
              <a:latin typeface="Arial"/>
              <a:cs typeface="Arial"/>
            </a:endParaRPr>
          </a:p>
          <a:p>
            <a:pPr marL="12700" marR="5080">
              <a:lnSpc>
                <a:spcPct val="121700"/>
              </a:lnSpc>
              <a:spcBef>
                <a:spcPts val="955"/>
              </a:spcBef>
            </a:pPr>
            <a:r>
              <a:rPr sz="2250" spc="90" dirty="0">
                <a:solidFill>
                  <a:srgbClr val="011742"/>
                </a:solidFill>
                <a:latin typeface="Arial"/>
                <a:cs typeface="Arial"/>
              </a:rPr>
              <a:t>Promoting</a:t>
            </a:r>
            <a:r>
              <a:rPr sz="2250" spc="20" dirty="0">
                <a:solidFill>
                  <a:srgbClr val="011742"/>
                </a:solidFill>
                <a:latin typeface="Arial"/>
                <a:cs typeface="Arial"/>
              </a:rPr>
              <a:t> </a:t>
            </a:r>
            <a:r>
              <a:rPr sz="2250" spc="85" dirty="0">
                <a:solidFill>
                  <a:srgbClr val="011742"/>
                </a:solidFill>
                <a:latin typeface="Arial"/>
                <a:cs typeface="Arial"/>
              </a:rPr>
              <a:t>diversity</a:t>
            </a:r>
            <a:r>
              <a:rPr sz="2250" spc="25" dirty="0">
                <a:solidFill>
                  <a:srgbClr val="011742"/>
                </a:solidFill>
                <a:latin typeface="Arial"/>
                <a:cs typeface="Arial"/>
              </a:rPr>
              <a:t> </a:t>
            </a:r>
            <a:r>
              <a:rPr sz="2250" dirty="0">
                <a:solidFill>
                  <a:srgbClr val="011742"/>
                </a:solidFill>
                <a:latin typeface="Arial"/>
                <a:cs typeface="Arial"/>
              </a:rPr>
              <a:t>in</a:t>
            </a:r>
            <a:r>
              <a:rPr sz="2250" spc="20" dirty="0">
                <a:solidFill>
                  <a:srgbClr val="011742"/>
                </a:solidFill>
                <a:latin typeface="Arial"/>
                <a:cs typeface="Arial"/>
              </a:rPr>
              <a:t> </a:t>
            </a:r>
            <a:r>
              <a:rPr sz="2250" spc="114" dirty="0">
                <a:solidFill>
                  <a:srgbClr val="011742"/>
                </a:solidFill>
                <a:latin typeface="Arial"/>
                <a:cs typeface="Arial"/>
              </a:rPr>
              <a:t>the</a:t>
            </a:r>
            <a:r>
              <a:rPr sz="2250" spc="25" dirty="0">
                <a:solidFill>
                  <a:srgbClr val="011742"/>
                </a:solidFill>
                <a:latin typeface="Arial"/>
                <a:cs typeface="Arial"/>
              </a:rPr>
              <a:t> </a:t>
            </a:r>
            <a:r>
              <a:rPr sz="2250" spc="120" dirty="0">
                <a:solidFill>
                  <a:srgbClr val="011742"/>
                </a:solidFill>
                <a:latin typeface="Arial"/>
                <a:cs typeface="Arial"/>
              </a:rPr>
              <a:t>workplace </a:t>
            </a:r>
            <a:r>
              <a:rPr sz="2250" spc="75" dirty="0">
                <a:solidFill>
                  <a:srgbClr val="011742"/>
                </a:solidFill>
                <a:latin typeface="Arial"/>
                <a:cs typeface="Arial"/>
              </a:rPr>
              <a:t>and</a:t>
            </a:r>
            <a:r>
              <a:rPr sz="2250" spc="30" dirty="0">
                <a:solidFill>
                  <a:srgbClr val="011742"/>
                </a:solidFill>
                <a:latin typeface="Arial"/>
                <a:cs typeface="Arial"/>
              </a:rPr>
              <a:t> </a:t>
            </a:r>
            <a:r>
              <a:rPr sz="2250" spc="110" dirty="0">
                <a:solidFill>
                  <a:srgbClr val="011742"/>
                </a:solidFill>
                <a:latin typeface="Arial"/>
                <a:cs typeface="Arial"/>
              </a:rPr>
              <a:t>fostering</a:t>
            </a:r>
            <a:r>
              <a:rPr sz="2250" spc="35" dirty="0">
                <a:solidFill>
                  <a:srgbClr val="011742"/>
                </a:solidFill>
                <a:latin typeface="Arial"/>
                <a:cs typeface="Arial"/>
              </a:rPr>
              <a:t> </a:t>
            </a:r>
            <a:r>
              <a:rPr sz="2250" dirty="0">
                <a:solidFill>
                  <a:srgbClr val="011742"/>
                </a:solidFill>
                <a:latin typeface="Arial"/>
                <a:cs typeface="Arial"/>
              </a:rPr>
              <a:t>an</a:t>
            </a:r>
            <a:r>
              <a:rPr sz="2250" spc="35" dirty="0">
                <a:solidFill>
                  <a:srgbClr val="011742"/>
                </a:solidFill>
                <a:latin typeface="Arial"/>
                <a:cs typeface="Arial"/>
              </a:rPr>
              <a:t> </a:t>
            </a:r>
            <a:r>
              <a:rPr sz="2250" spc="75" dirty="0">
                <a:solidFill>
                  <a:srgbClr val="011742"/>
                </a:solidFill>
                <a:latin typeface="Arial"/>
                <a:cs typeface="Arial"/>
              </a:rPr>
              <a:t>inclusive</a:t>
            </a:r>
            <a:r>
              <a:rPr sz="2250" spc="35" dirty="0">
                <a:solidFill>
                  <a:srgbClr val="011742"/>
                </a:solidFill>
                <a:latin typeface="Arial"/>
                <a:cs typeface="Arial"/>
              </a:rPr>
              <a:t> </a:t>
            </a:r>
            <a:r>
              <a:rPr sz="2250" spc="100" dirty="0">
                <a:solidFill>
                  <a:srgbClr val="011742"/>
                </a:solidFill>
                <a:latin typeface="Arial"/>
                <a:cs typeface="Arial"/>
              </a:rPr>
              <a:t>culture </a:t>
            </a:r>
            <a:r>
              <a:rPr sz="2250" spc="114" dirty="0">
                <a:solidFill>
                  <a:srgbClr val="011742"/>
                </a:solidFill>
                <a:latin typeface="Arial"/>
                <a:cs typeface="Arial"/>
              </a:rPr>
              <a:t>where</a:t>
            </a:r>
            <a:r>
              <a:rPr sz="2250" spc="10" dirty="0">
                <a:solidFill>
                  <a:srgbClr val="011742"/>
                </a:solidFill>
                <a:latin typeface="Arial"/>
                <a:cs typeface="Arial"/>
              </a:rPr>
              <a:t> </a:t>
            </a:r>
            <a:r>
              <a:rPr sz="2250" spc="85" dirty="0">
                <a:solidFill>
                  <a:srgbClr val="011742"/>
                </a:solidFill>
                <a:latin typeface="Arial"/>
                <a:cs typeface="Arial"/>
              </a:rPr>
              <a:t>all</a:t>
            </a:r>
            <a:r>
              <a:rPr sz="2250" spc="10" dirty="0">
                <a:solidFill>
                  <a:srgbClr val="011742"/>
                </a:solidFill>
                <a:latin typeface="Arial"/>
                <a:cs typeface="Arial"/>
              </a:rPr>
              <a:t> </a:t>
            </a:r>
            <a:r>
              <a:rPr sz="2250" spc="135" dirty="0">
                <a:solidFill>
                  <a:srgbClr val="011742"/>
                </a:solidFill>
                <a:latin typeface="Arial"/>
                <a:cs typeface="Arial"/>
              </a:rPr>
              <a:t>employees</a:t>
            </a:r>
            <a:r>
              <a:rPr sz="2250" spc="10" dirty="0">
                <a:solidFill>
                  <a:srgbClr val="011742"/>
                </a:solidFill>
                <a:latin typeface="Arial"/>
                <a:cs typeface="Arial"/>
              </a:rPr>
              <a:t> </a:t>
            </a:r>
            <a:r>
              <a:rPr sz="2250" spc="140" dirty="0">
                <a:solidFill>
                  <a:srgbClr val="011742"/>
                </a:solidFill>
                <a:latin typeface="Arial"/>
                <a:cs typeface="Arial"/>
              </a:rPr>
              <a:t>feel</a:t>
            </a:r>
            <a:r>
              <a:rPr sz="2250" spc="10" dirty="0">
                <a:solidFill>
                  <a:srgbClr val="011742"/>
                </a:solidFill>
                <a:latin typeface="Arial"/>
                <a:cs typeface="Arial"/>
              </a:rPr>
              <a:t> </a:t>
            </a:r>
            <a:r>
              <a:rPr sz="2250" spc="85" dirty="0">
                <a:solidFill>
                  <a:srgbClr val="011742"/>
                </a:solidFill>
                <a:latin typeface="Arial"/>
                <a:cs typeface="Arial"/>
              </a:rPr>
              <a:t>valued</a:t>
            </a:r>
            <a:r>
              <a:rPr sz="2250" spc="10" dirty="0">
                <a:solidFill>
                  <a:srgbClr val="011742"/>
                </a:solidFill>
                <a:latin typeface="Arial"/>
                <a:cs typeface="Arial"/>
              </a:rPr>
              <a:t> </a:t>
            </a:r>
            <a:r>
              <a:rPr sz="2250" spc="50" dirty="0">
                <a:solidFill>
                  <a:srgbClr val="011742"/>
                </a:solidFill>
                <a:latin typeface="Arial"/>
                <a:cs typeface="Arial"/>
              </a:rPr>
              <a:t>and </a:t>
            </a:r>
            <a:r>
              <a:rPr sz="2250" spc="75" dirty="0">
                <a:solidFill>
                  <a:srgbClr val="011742"/>
                </a:solidFill>
                <a:latin typeface="Arial"/>
                <a:cs typeface="Arial"/>
              </a:rPr>
              <a:t>included.</a:t>
            </a:r>
            <a:endParaRPr sz="2250">
              <a:latin typeface="Arial"/>
              <a:cs typeface="Arial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9946431" y="3790688"/>
            <a:ext cx="6456680" cy="2788285"/>
            <a:chOff x="9946431" y="3790688"/>
            <a:chExt cx="6456680" cy="2788285"/>
          </a:xfrm>
        </p:grpSpPr>
        <p:sp>
          <p:nvSpPr>
            <p:cNvPr id="13" name="object 13"/>
            <p:cNvSpPr/>
            <p:nvPr/>
          </p:nvSpPr>
          <p:spPr>
            <a:xfrm>
              <a:off x="10192092" y="4107127"/>
              <a:ext cx="6210935" cy="2472055"/>
            </a:xfrm>
            <a:custGeom>
              <a:avLst/>
              <a:gdLst/>
              <a:ahLst/>
              <a:cxnLst/>
              <a:rect l="l" t="t" r="r" b="b"/>
              <a:pathLst>
                <a:path w="6210934" h="2472054">
                  <a:moveTo>
                    <a:pt x="6210865" y="2471550"/>
                  </a:moveTo>
                  <a:lnTo>
                    <a:pt x="0" y="2471550"/>
                  </a:lnTo>
                  <a:lnTo>
                    <a:pt x="0" y="0"/>
                  </a:lnTo>
                  <a:lnTo>
                    <a:pt x="6210865" y="0"/>
                  </a:lnTo>
                  <a:lnTo>
                    <a:pt x="6210865" y="2471550"/>
                  </a:lnTo>
                  <a:close/>
                </a:path>
              </a:pathLst>
            </a:custGeom>
            <a:solidFill>
              <a:srgbClr val="002F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9946431" y="3790688"/>
              <a:ext cx="814705" cy="814705"/>
            </a:xfrm>
            <a:custGeom>
              <a:avLst/>
              <a:gdLst/>
              <a:ahLst/>
              <a:cxnLst/>
              <a:rect l="l" t="t" r="r" b="b"/>
              <a:pathLst>
                <a:path w="814704" h="814704">
                  <a:moveTo>
                    <a:pt x="407174" y="814345"/>
                  </a:moveTo>
                  <a:lnTo>
                    <a:pt x="359687" y="811606"/>
                  </a:lnTo>
                  <a:lnTo>
                    <a:pt x="313811" y="803592"/>
                  </a:lnTo>
                  <a:lnTo>
                    <a:pt x="269850" y="790608"/>
                  </a:lnTo>
                  <a:lnTo>
                    <a:pt x="228108" y="772960"/>
                  </a:lnTo>
                  <a:lnTo>
                    <a:pt x="188892" y="750953"/>
                  </a:lnTo>
                  <a:lnTo>
                    <a:pt x="152506" y="724894"/>
                  </a:lnTo>
                  <a:lnTo>
                    <a:pt x="119257" y="695087"/>
                  </a:lnTo>
                  <a:lnTo>
                    <a:pt x="89451" y="661838"/>
                  </a:lnTo>
                  <a:lnTo>
                    <a:pt x="63391" y="625453"/>
                  </a:lnTo>
                  <a:lnTo>
                    <a:pt x="41385" y="586237"/>
                  </a:lnTo>
                  <a:lnTo>
                    <a:pt x="23737" y="544495"/>
                  </a:lnTo>
                  <a:lnTo>
                    <a:pt x="10753" y="500534"/>
                  </a:lnTo>
                  <a:lnTo>
                    <a:pt x="2739" y="454657"/>
                  </a:lnTo>
                  <a:lnTo>
                    <a:pt x="0" y="407177"/>
                  </a:lnTo>
                  <a:lnTo>
                    <a:pt x="2739" y="359688"/>
                  </a:lnTo>
                  <a:lnTo>
                    <a:pt x="10753" y="313811"/>
                  </a:lnTo>
                  <a:lnTo>
                    <a:pt x="23737" y="269850"/>
                  </a:lnTo>
                  <a:lnTo>
                    <a:pt x="41385" y="228108"/>
                  </a:lnTo>
                  <a:lnTo>
                    <a:pt x="63391" y="188892"/>
                  </a:lnTo>
                  <a:lnTo>
                    <a:pt x="89451" y="152507"/>
                  </a:lnTo>
                  <a:lnTo>
                    <a:pt x="119257" y="119258"/>
                  </a:lnTo>
                  <a:lnTo>
                    <a:pt x="152506" y="89451"/>
                  </a:lnTo>
                  <a:lnTo>
                    <a:pt x="188892" y="63391"/>
                  </a:lnTo>
                  <a:lnTo>
                    <a:pt x="228108" y="41385"/>
                  </a:lnTo>
                  <a:lnTo>
                    <a:pt x="269850" y="23737"/>
                  </a:lnTo>
                  <a:lnTo>
                    <a:pt x="313811" y="10753"/>
                  </a:lnTo>
                  <a:lnTo>
                    <a:pt x="359687" y="2739"/>
                  </a:lnTo>
                  <a:lnTo>
                    <a:pt x="407172" y="0"/>
                  </a:lnTo>
                  <a:lnTo>
                    <a:pt x="454657" y="2739"/>
                  </a:lnTo>
                  <a:lnTo>
                    <a:pt x="500533" y="10753"/>
                  </a:lnTo>
                  <a:lnTo>
                    <a:pt x="544495" y="23737"/>
                  </a:lnTo>
                  <a:lnTo>
                    <a:pt x="586237" y="41385"/>
                  </a:lnTo>
                  <a:lnTo>
                    <a:pt x="625453" y="63391"/>
                  </a:lnTo>
                  <a:lnTo>
                    <a:pt x="661838" y="89451"/>
                  </a:lnTo>
                  <a:lnTo>
                    <a:pt x="695087" y="119258"/>
                  </a:lnTo>
                  <a:lnTo>
                    <a:pt x="724894" y="152507"/>
                  </a:lnTo>
                  <a:lnTo>
                    <a:pt x="750953" y="188892"/>
                  </a:lnTo>
                  <a:lnTo>
                    <a:pt x="772960" y="228108"/>
                  </a:lnTo>
                  <a:lnTo>
                    <a:pt x="790608" y="269850"/>
                  </a:lnTo>
                  <a:lnTo>
                    <a:pt x="803592" y="313811"/>
                  </a:lnTo>
                  <a:lnTo>
                    <a:pt x="811606" y="359688"/>
                  </a:lnTo>
                  <a:lnTo>
                    <a:pt x="814345" y="407177"/>
                  </a:lnTo>
                  <a:lnTo>
                    <a:pt x="811606" y="454657"/>
                  </a:lnTo>
                  <a:lnTo>
                    <a:pt x="803592" y="500534"/>
                  </a:lnTo>
                  <a:lnTo>
                    <a:pt x="790608" y="544495"/>
                  </a:lnTo>
                  <a:lnTo>
                    <a:pt x="772960" y="586237"/>
                  </a:lnTo>
                  <a:lnTo>
                    <a:pt x="750953" y="625453"/>
                  </a:lnTo>
                  <a:lnTo>
                    <a:pt x="724894" y="661838"/>
                  </a:lnTo>
                  <a:lnTo>
                    <a:pt x="695087" y="695087"/>
                  </a:lnTo>
                  <a:lnTo>
                    <a:pt x="661838" y="724894"/>
                  </a:lnTo>
                  <a:lnTo>
                    <a:pt x="625453" y="750953"/>
                  </a:lnTo>
                  <a:lnTo>
                    <a:pt x="586237" y="772960"/>
                  </a:lnTo>
                  <a:lnTo>
                    <a:pt x="544495" y="790608"/>
                  </a:lnTo>
                  <a:lnTo>
                    <a:pt x="500533" y="803592"/>
                  </a:lnTo>
                  <a:lnTo>
                    <a:pt x="454657" y="811606"/>
                  </a:lnTo>
                  <a:lnTo>
                    <a:pt x="407174" y="814345"/>
                  </a:lnTo>
                  <a:close/>
                </a:path>
              </a:pathLst>
            </a:custGeom>
            <a:solidFill>
              <a:srgbClr val="00BE6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10114386" y="3967626"/>
            <a:ext cx="478790" cy="43560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700" b="1" spc="250" dirty="0">
                <a:solidFill>
                  <a:srgbClr val="011742"/>
                </a:solidFill>
                <a:latin typeface="Arial"/>
                <a:cs typeface="Arial"/>
              </a:rPr>
              <a:t>05</a:t>
            </a:r>
            <a:endParaRPr sz="27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0732576" y="4247634"/>
            <a:ext cx="5261610" cy="2375535"/>
          </a:xfrm>
          <a:prstGeom prst="rect">
            <a:avLst/>
          </a:prstGeom>
        </p:spPr>
        <p:txBody>
          <a:bodyPr vert="horz" wrap="square" lIns="0" tIns="275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170"/>
              </a:spcBef>
            </a:pPr>
            <a:r>
              <a:rPr sz="2900" b="1" spc="45" dirty="0">
                <a:solidFill>
                  <a:srgbClr val="FFFFFF"/>
                </a:solidFill>
                <a:latin typeface="Arial"/>
                <a:cs typeface="Arial"/>
              </a:rPr>
              <a:t>Quality</a:t>
            </a:r>
            <a:endParaRPr sz="2900">
              <a:latin typeface="Arial"/>
              <a:cs typeface="Arial"/>
            </a:endParaRPr>
          </a:p>
          <a:p>
            <a:pPr marL="12700" marR="5080" indent="71755">
              <a:lnSpc>
                <a:spcPct val="126400"/>
              </a:lnSpc>
              <a:spcBef>
                <a:spcPts val="815"/>
              </a:spcBef>
            </a:pPr>
            <a:r>
              <a:rPr sz="2000" spc="6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00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135" dirty="0">
                <a:solidFill>
                  <a:srgbClr val="FFFFFF"/>
                </a:solidFill>
                <a:latin typeface="Arial"/>
                <a:cs typeface="Arial"/>
              </a:rPr>
              <a:t>commitment</a:t>
            </a:r>
            <a:r>
              <a:rPr sz="200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175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200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90" dirty="0">
                <a:solidFill>
                  <a:srgbClr val="FFFFFF"/>
                </a:solidFill>
                <a:latin typeface="Arial"/>
                <a:cs typeface="Arial"/>
              </a:rPr>
              <a:t>delivering</a:t>
            </a:r>
            <a:r>
              <a:rPr sz="200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55" dirty="0">
                <a:solidFill>
                  <a:srgbClr val="FFFFFF"/>
                </a:solidFill>
                <a:latin typeface="Arial"/>
                <a:cs typeface="Arial"/>
              </a:rPr>
              <a:t>high-</a:t>
            </a:r>
            <a:r>
              <a:rPr sz="2000" spc="85" dirty="0">
                <a:solidFill>
                  <a:srgbClr val="FFFFFF"/>
                </a:solidFill>
                <a:latin typeface="Arial"/>
                <a:cs typeface="Arial"/>
              </a:rPr>
              <a:t>quality </a:t>
            </a:r>
            <a:r>
              <a:rPr sz="2000" spc="140" dirty="0">
                <a:solidFill>
                  <a:srgbClr val="FFFFFF"/>
                </a:solidFill>
                <a:latin typeface="Arial"/>
                <a:cs typeface="Arial"/>
              </a:rPr>
              <a:t>products</a:t>
            </a:r>
            <a:r>
              <a:rPr sz="20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120" dirty="0">
                <a:solidFill>
                  <a:srgbClr val="FFFFFF"/>
                </a:solidFill>
                <a:latin typeface="Arial"/>
                <a:cs typeface="Arial"/>
              </a:rPr>
              <a:t>or</a:t>
            </a:r>
            <a:r>
              <a:rPr sz="200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85" dirty="0">
                <a:solidFill>
                  <a:srgbClr val="FFFFFF"/>
                </a:solidFill>
                <a:latin typeface="Arial"/>
                <a:cs typeface="Arial"/>
              </a:rPr>
              <a:t>services.</a:t>
            </a:r>
            <a:r>
              <a:rPr sz="20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50" dirty="0">
                <a:solidFill>
                  <a:srgbClr val="FFFFFF"/>
                </a:solidFill>
                <a:latin typeface="Arial"/>
                <a:cs typeface="Arial"/>
              </a:rPr>
              <a:t>Ensuring</a:t>
            </a:r>
            <a:r>
              <a:rPr sz="200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105" dirty="0">
                <a:solidFill>
                  <a:srgbClr val="FFFFFF"/>
                </a:solidFill>
                <a:latin typeface="Arial"/>
                <a:cs typeface="Arial"/>
              </a:rPr>
              <a:t>that</a:t>
            </a:r>
            <a:r>
              <a:rPr sz="200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95" dirty="0">
                <a:solidFill>
                  <a:srgbClr val="FFFFFF"/>
                </a:solidFill>
                <a:latin typeface="Arial"/>
                <a:cs typeface="Arial"/>
              </a:rPr>
              <a:t>what </a:t>
            </a:r>
            <a:r>
              <a:rPr sz="2000" spc="12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20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125" dirty="0">
                <a:solidFill>
                  <a:srgbClr val="FFFFFF"/>
                </a:solidFill>
                <a:latin typeface="Arial"/>
                <a:cs typeface="Arial"/>
              </a:rPr>
              <a:t>company</a:t>
            </a:r>
            <a:r>
              <a:rPr sz="200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135" dirty="0">
                <a:solidFill>
                  <a:srgbClr val="FFFFFF"/>
                </a:solidFill>
                <a:latin typeface="Arial"/>
                <a:cs typeface="Arial"/>
              </a:rPr>
              <a:t>produces</a:t>
            </a:r>
            <a:r>
              <a:rPr sz="20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150" dirty="0">
                <a:solidFill>
                  <a:srgbClr val="FFFFFF"/>
                </a:solidFill>
                <a:latin typeface="Arial"/>
                <a:cs typeface="Arial"/>
              </a:rPr>
              <a:t>meets</a:t>
            </a:r>
            <a:r>
              <a:rPr sz="200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120" dirty="0">
                <a:solidFill>
                  <a:srgbClr val="FFFFFF"/>
                </a:solidFill>
                <a:latin typeface="Arial"/>
                <a:cs typeface="Arial"/>
              </a:rPr>
              <a:t>or</a:t>
            </a:r>
            <a:r>
              <a:rPr sz="200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140" dirty="0">
                <a:solidFill>
                  <a:srgbClr val="FFFFFF"/>
                </a:solidFill>
                <a:latin typeface="Arial"/>
                <a:cs typeface="Arial"/>
              </a:rPr>
              <a:t>exceeds </a:t>
            </a:r>
            <a:r>
              <a:rPr sz="2000" spc="135" dirty="0">
                <a:solidFill>
                  <a:srgbClr val="FFFFFF"/>
                </a:solidFill>
                <a:latin typeface="Arial"/>
                <a:cs typeface="Arial"/>
              </a:rPr>
              <a:t>customer</a:t>
            </a:r>
            <a:r>
              <a:rPr sz="200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spc="100" dirty="0">
                <a:solidFill>
                  <a:srgbClr val="FFFFFF"/>
                </a:solidFill>
                <a:latin typeface="Arial"/>
                <a:cs typeface="Arial"/>
              </a:rPr>
              <a:t>expectations.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9697885" y="6859244"/>
            <a:ext cx="6705600" cy="2898140"/>
            <a:chOff x="9697885" y="6859244"/>
            <a:chExt cx="6705600" cy="2898140"/>
          </a:xfrm>
        </p:grpSpPr>
        <p:sp>
          <p:nvSpPr>
            <p:cNvPr id="18" name="object 18"/>
            <p:cNvSpPr/>
            <p:nvPr/>
          </p:nvSpPr>
          <p:spPr>
            <a:xfrm>
              <a:off x="9953002" y="7187865"/>
              <a:ext cx="6450330" cy="2569210"/>
            </a:xfrm>
            <a:custGeom>
              <a:avLst/>
              <a:gdLst/>
              <a:ahLst/>
              <a:cxnLst/>
              <a:rect l="l" t="t" r="r" b="b"/>
              <a:pathLst>
                <a:path w="6450330" h="2569209">
                  <a:moveTo>
                    <a:pt x="6449956" y="2568912"/>
                  </a:moveTo>
                  <a:lnTo>
                    <a:pt x="0" y="2568912"/>
                  </a:lnTo>
                  <a:lnTo>
                    <a:pt x="0" y="0"/>
                  </a:lnTo>
                  <a:lnTo>
                    <a:pt x="6449956" y="0"/>
                  </a:lnTo>
                  <a:lnTo>
                    <a:pt x="6449956" y="2568912"/>
                  </a:lnTo>
                  <a:close/>
                </a:path>
              </a:pathLst>
            </a:custGeom>
            <a:solidFill>
              <a:srgbClr val="01174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9697885" y="6859244"/>
              <a:ext cx="845819" cy="845819"/>
            </a:xfrm>
            <a:custGeom>
              <a:avLst/>
              <a:gdLst/>
              <a:ahLst/>
              <a:cxnLst/>
              <a:rect l="l" t="t" r="r" b="b"/>
              <a:pathLst>
                <a:path w="845820" h="845820">
                  <a:moveTo>
                    <a:pt x="422848" y="845694"/>
                  </a:moveTo>
                  <a:lnTo>
                    <a:pt x="373533" y="842849"/>
                  </a:lnTo>
                  <a:lnTo>
                    <a:pt x="325891" y="834527"/>
                  </a:lnTo>
                  <a:lnTo>
                    <a:pt x="280237" y="821043"/>
                  </a:lnTo>
                  <a:lnTo>
                    <a:pt x="236888" y="802716"/>
                  </a:lnTo>
                  <a:lnTo>
                    <a:pt x="196162" y="779862"/>
                  </a:lnTo>
                  <a:lnTo>
                    <a:pt x="158376" y="752799"/>
                  </a:lnTo>
                  <a:lnTo>
                    <a:pt x="123848" y="721845"/>
                  </a:lnTo>
                  <a:lnTo>
                    <a:pt x="92893" y="687316"/>
                  </a:lnTo>
                  <a:lnTo>
                    <a:pt x="65831" y="649530"/>
                  </a:lnTo>
                  <a:lnTo>
                    <a:pt x="42977" y="608804"/>
                  </a:lnTo>
                  <a:lnTo>
                    <a:pt x="24650" y="565456"/>
                  </a:lnTo>
                  <a:lnTo>
                    <a:pt x="11166" y="519802"/>
                  </a:lnTo>
                  <a:lnTo>
                    <a:pt x="2843" y="472160"/>
                  </a:lnTo>
                  <a:lnTo>
                    <a:pt x="0" y="422830"/>
                  </a:lnTo>
                  <a:lnTo>
                    <a:pt x="2843" y="373534"/>
                  </a:lnTo>
                  <a:lnTo>
                    <a:pt x="11166" y="325892"/>
                  </a:lnTo>
                  <a:lnTo>
                    <a:pt x="24650" y="280238"/>
                  </a:lnTo>
                  <a:lnTo>
                    <a:pt x="42977" y="236889"/>
                  </a:lnTo>
                  <a:lnTo>
                    <a:pt x="65831" y="196163"/>
                  </a:lnTo>
                  <a:lnTo>
                    <a:pt x="92893" y="158377"/>
                  </a:lnTo>
                  <a:lnTo>
                    <a:pt x="123848" y="123848"/>
                  </a:lnTo>
                  <a:lnTo>
                    <a:pt x="158376" y="92894"/>
                  </a:lnTo>
                  <a:lnTo>
                    <a:pt x="196162" y="65832"/>
                  </a:lnTo>
                  <a:lnTo>
                    <a:pt x="236888" y="42978"/>
                  </a:lnTo>
                  <a:lnTo>
                    <a:pt x="280237" y="24651"/>
                  </a:lnTo>
                  <a:lnTo>
                    <a:pt x="325891" y="11167"/>
                  </a:lnTo>
                  <a:lnTo>
                    <a:pt x="373533" y="2844"/>
                  </a:lnTo>
                  <a:lnTo>
                    <a:pt x="422843" y="0"/>
                  </a:lnTo>
                  <a:lnTo>
                    <a:pt x="472159" y="2844"/>
                  </a:lnTo>
                  <a:lnTo>
                    <a:pt x="519801" y="11167"/>
                  </a:lnTo>
                  <a:lnTo>
                    <a:pt x="565455" y="24651"/>
                  </a:lnTo>
                  <a:lnTo>
                    <a:pt x="608804" y="42978"/>
                  </a:lnTo>
                  <a:lnTo>
                    <a:pt x="649530" y="65832"/>
                  </a:lnTo>
                  <a:lnTo>
                    <a:pt x="687316" y="92894"/>
                  </a:lnTo>
                  <a:lnTo>
                    <a:pt x="721844" y="123848"/>
                  </a:lnTo>
                  <a:lnTo>
                    <a:pt x="752799" y="158377"/>
                  </a:lnTo>
                  <a:lnTo>
                    <a:pt x="779861" y="196163"/>
                  </a:lnTo>
                  <a:lnTo>
                    <a:pt x="802715" y="236889"/>
                  </a:lnTo>
                  <a:lnTo>
                    <a:pt x="821042" y="280238"/>
                  </a:lnTo>
                  <a:lnTo>
                    <a:pt x="834526" y="325892"/>
                  </a:lnTo>
                  <a:lnTo>
                    <a:pt x="842849" y="373534"/>
                  </a:lnTo>
                  <a:lnTo>
                    <a:pt x="845692" y="422847"/>
                  </a:lnTo>
                  <a:lnTo>
                    <a:pt x="842849" y="472160"/>
                  </a:lnTo>
                  <a:lnTo>
                    <a:pt x="834526" y="519802"/>
                  </a:lnTo>
                  <a:lnTo>
                    <a:pt x="821042" y="565456"/>
                  </a:lnTo>
                  <a:lnTo>
                    <a:pt x="802715" y="608804"/>
                  </a:lnTo>
                  <a:lnTo>
                    <a:pt x="779861" y="649530"/>
                  </a:lnTo>
                  <a:lnTo>
                    <a:pt x="752799" y="687316"/>
                  </a:lnTo>
                  <a:lnTo>
                    <a:pt x="721844" y="721845"/>
                  </a:lnTo>
                  <a:lnTo>
                    <a:pt x="687316" y="752799"/>
                  </a:lnTo>
                  <a:lnTo>
                    <a:pt x="649530" y="779862"/>
                  </a:lnTo>
                  <a:lnTo>
                    <a:pt x="608804" y="802716"/>
                  </a:lnTo>
                  <a:lnTo>
                    <a:pt x="565455" y="821043"/>
                  </a:lnTo>
                  <a:lnTo>
                    <a:pt x="519801" y="834527"/>
                  </a:lnTo>
                  <a:lnTo>
                    <a:pt x="472159" y="842849"/>
                  </a:lnTo>
                  <a:lnTo>
                    <a:pt x="422848" y="845694"/>
                  </a:lnTo>
                  <a:close/>
                </a:path>
              </a:pathLst>
            </a:custGeom>
            <a:solidFill>
              <a:srgbClr val="00BE6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9871624" y="6900899"/>
            <a:ext cx="5794375" cy="2099310"/>
          </a:xfrm>
          <a:prstGeom prst="rect">
            <a:avLst/>
          </a:prstGeom>
        </p:spPr>
        <p:txBody>
          <a:bodyPr vert="horz" wrap="square" lIns="0" tIns="1543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15"/>
              </a:spcBef>
            </a:pPr>
            <a:r>
              <a:rPr sz="2800" b="1" spc="265" dirty="0">
                <a:solidFill>
                  <a:srgbClr val="FFFFFF"/>
                </a:solidFill>
                <a:latin typeface="Arial"/>
                <a:cs typeface="Arial"/>
              </a:rPr>
              <a:t>06</a:t>
            </a:r>
            <a:endParaRPr sz="2800">
              <a:latin typeface="Arial"/>
              <a:cs typeface="Arial"/>
            </a:endParaRPr>
          </a:p>
          <a:p>
            <a:pPr marL="655320">
              <a:lnSpc>
                <a:spcPct val="100000"/>
              </a:lnSpc>
              <a:spcBef>
                <a:spcPts val="1125"/>
              </a:spcBef>
            </a:pPr>
            <a:r>
              <a:rPr sz="2800" b="1" spc="-10" dirty="0">
                <a:solidFill>
                  <a:srgbClr val="FFFFFF"/>
                </a:solidFill>
                <a:latin typeface="Arial"/>
                <a:cs typeface="Arial"/>
              </a:rPr>
              <a:t>Agility</a:t>
            </a:r>
            <a:endParaRPr sz="2800">
              <a:latin typeface="Arial"/>
              <a:cs typeface="Arial"/>
            </a:endParaRPr>
          </a:p>
          <a:p>
            <a:pPr marL="655320" marR="5080">
              <a:lnSpc>
                <a:spcPct val="125000"/>
              </a:lnSpc>
              <a:spcBef>
                <a:spcPts val="1065"/>
              </a:spcBef>
            </a:pPr>
            <a:r>
              <a:rPr sz="2100" spc="75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21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spc="80" dirty="0">
                <a:solidFill>
                  <a:srgbClr val="FFFFFF"/>
                </a:solidFill>
                <a:latin typeface="Arial"/>
                <a:cs typeface="Arial"/>
              </a:rPr>
              <a:t>ability</a:t>
            </a:r>
            <a:r>
              <a:rPr sz="21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spc="165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21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spc="100" dirty="0">
                <a:solidFill>
                  <a:srgbClr val="FFFFFF"/>
                </a:solidFill>
                <a:latin typeface="Arial"/>
                <a:cs typeface="Arial"/>
              </a:rPr>
              <a:t>quickly</a:t>
            </a:r>
            <a:r>
              <a:rPr sz="21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spc="105" dirty="0">
                <a:solidFill>
                  <a:srgbClr val="FFFFFF"/>
                </a:solidFill>
                <a:latin typeface="Arial"/>
                <a:cs typeface="Arial"/>
              </a:rPr>
              <a:t>adapt</a:t>
            </a:r>
            <a:r>
              <a:rPr sz="21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spc="165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21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spc="75" dirty="0">
                <a:solidFill>
                  <a:srgbClr val="FFFFFF"/>
                </a:solidFill>
                <a:latin typeface="Arial"/>
                <a:cs typeface="Arial"/>
              </a:rPr>
              <a:t>changing </a:t>
            </a:r>
            <a:r>
              <a:rPr sz="2100" spc="105" dirty="0">
                <a:solidFill>
                  <a:srgbClr val="FFFFFF"/>
                </a:solidFill>
                <a:latin typeface="Arial"/>
                <a:cs typeface="Arial"/>
              </a:rPr>
              <a:t>market</a:t>
            </a:r>
            <a:r>
              <a:rPr sz="21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spc="105" dirty="0">
                <a:solidFill>
                  <a:srgbClr val="FFFFFF"/>
                </a:solidFill>
                <a:latin typeface="Arial"/>
                <a:cs typeface="Arial"/>
              </a:rPr>
              <a:t>conditions</a:t>
            </a:r>
            <a:r>
              <a:rPr sz="21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spc="7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21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spc="125" dirty="0">
                <a:solidFill>
                  <a:srgbClr val="FFFFFF"/>
                </a:solidFill>
                <a:latin typeface="Arial"/>
                <a:cs typeface="Arial"/>
              </a:rPr>
              <a:t>customer</a:t>
            </a:r>
            <a:r>
              <a:rPr sz="210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spc="75" dirty="0">
                <a:solidFill>
                  <a:srgbClr val="FFFFFF"/>
                </a:solidFill>
                <a:latin typeface="Arial"/>
                <a:cs typeface="Arial"/>
              </a:rPr>
              <a:t>needs.</a:t>
            </a:r>
            <a:endParaRPr sz="2100">
              <a:latin typeface="Arial"/>
              <a:cs typeface="Arial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0" y="5971290"/>
            <a:ext cx="7860030" cy="4316095"/>
            <a:chOff x="0" y="5971290"/>
            <a:chExt cx="7860030" cy="4316095"/>
          </a:xfrm>
        </p:grpSpPr>
        <p:pic>
          <p:nvPicPr>
            <p:cNvPr id="22" name="object 2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304826"/>
              <a:ext cx="7859418" cy="3982173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0" y="5971290"/>
              <a:ext cx="1028700" cy="1291590"/>
            </a:xfrm>
            <a:custGeom>
              <a:avLst/>
              <a:gdLst/>
              <a:ahLst/>
              <a:cxnLst/>
              <a:rect l="l" t="t" r="r" b="b"/>
              <a:pathLst>
                <a:path w="1028700" h="1291590">
                  <a:moveTo>
                    <a:pt x="1028699" y="1291017"/>
                  </a:moveTo>
                  <a:lnTo>
                    <a:pt x="0" y="1291017"/>
                  </a:lnTo>
                  <a:lnTo>
                    <a:pt x="0" y="476788"/>
                  </a:lnTo>
                  <a:lnTo>
                    <a:pt x="38874" y="429202"/>
                  </a:lnTo>
                  <a:lnTo>
                    <a:pt x="69115" y="395472"/>
                  </a:lnTo>
                  <a:lnTo>
                    <a:pt x="100553" y="362871"/>
                  </a:lnTo>
                  <a:lnTo>
                    <a:pt x="133155" y="331433"/>
                  </a:lnTo>
                  <a:lnTo>
                    <a:pt x="166884" y="301192"/>
                  </a:lnTo>
                  <a:lnTo>
                    <a:pt x="201708" y="272183"/>
                  </a:lnTo>
                  <a:lnTo>
                    <a:pt x="237592" y="244441"/>
                  </a:lnTo>
                  <a:lnTo>
                    <a:pt x="274501" y="218000"/>
                  </a:lnTo>
                  <a:lnTo>
                    <a:pt x="312400" y="192894"/>
                  </a:lnTo>
                  <a:lnTo>
                    <a:pt x="351256" y="169158"/>
                  </a:lnTo>
                  <a:lnTo>
                    <a:pt x="391033" y="146827"/>
                  </a:lnTo>
                  <a:lnTo>
                    <a:pt x="431698" y="125934"/>
                  </a:lnTo>
                  <a:lnTo>
                    <a:pt x="473215" y="106515"/>
                  </a:lnTo>
                  <a:lnTo>
                    <a:pt x="515551" y="88603"/>
                  </a:lnTo>
                  <a:lnTo>
                    <a:pt x="558671" y="72234"/>
                  </a:lnTo>
                  <a:lnTo>
                    <a:pt x="602540" y="57441"/>
                  </a:lnTo>
                  <a:lnTo>
                    <a:pt x="647124" y="44259"/>
                  </a:lnTo>
                  <a:lnTo>
                    <a:pt x="692388" y="32724"/>
                  </a:lnTo>
                  <a:lnTo>
                    <a:pt x="738298" y="22868"/>
                  </a:lnTo>
                  <a:lnTo>
                    <a:pt x="784820" y="14727"/>
                  </a:lnTo>
                  <a:lnTo>
                    <a:pt x="831919" y="8335"/>
                  </a:lnTo>
                  <a:lnTo>
                    <a:pt x="879560" y="3727"/>
                  </a:lnTo>
                  <a:lnTo>
                    <a:pt x="927710" y="937"/>
                  </a:lnTo>
                  <a:lnTo>
                    <a:pt x="976302" y="0"/>
                  </a:lnTo>
                  <a:lnTo>
                    <a:pt x="1028699" y="0"/>
                  </a:lnTo>
                  <a:lnTo>
                    <a:pt x="1028699" y="1291017"/>
                  </a:lnTo>
                  <a:close/>
                </a:path>
              </a:pathLst>
            </a:custGeom>
            <a:solidFill>
              <a:srgbClr val="00BE6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028700" y="5971290"/>
              <a:ext cx="1291590" cy="1291590"/>
            </a:xfrm>
            <a:custGeom>
              <a:avLst/>
              <a:gdLst/>
              <a:ahLst/>
              <a:cxnLst/>
              <a:rect l="l" t="t" r="r" b="b"/>
              <a:pathLst>
                <a:path w="1291589" h="1291590">
                  <a:moveTo>
                    <a:pt x="0" y="1291018"/>
                  </a:moveTo>
                  <a:lnTo>
                    <a:pt x="1291018" y="1291018"/>
                  </a:lnTo>
                  <a:lnTo>
                    <a:pt x="1291018" y="1238651"/>
                  </a:lnTo>
                  <a:lnTo>
                    <a:pt x="1290080" y="1190028"/>
                  </a:lnTo>
                  <a:lnTo>
                    <a:pt x="1287290" y="1141879"/>
                  </a:lnTo>
                  <a:lnTo>
                    <a:pt x="1282681" y="1094237"/>
                  </a:lnTo>
                  <a:lnTo>
                    <a:pt x="1276290" y="1047138"/>
                  </a:lnTo>
                  <a:lnTo>
                    <a:pt x="1268149" y="1000617"/>
                  </a:lnTo>
                  <a:lnTo>
                    <a:pt x="1258293" y="954706"/>
                  </a:lnTo>
                  <a:lnTo>
                    <a:pt x="1246757" y="909442"/>
                  </a:lnTo>
                  <a:lnTo>
                    <a:pt x="1233576" y="864858"/>
                  </a:lnTo>
                  <a:lnTo>
                    <a:pt x="1218783" y="820989"/>
                  </a:lnTo>
                  <a:lnTo>
                    <a:pt x="1202414" y="777869"/>
                  </a:lnTo>
                  <a:lnTo>
                    <a:pt x="1184502" y="735534"/>
                  </a:lnTo>
                  <a:lnTo>
                    <a:pt x="1165083" y="694016"/>
                  </a:lnTo>
                  <a:lnTo>
                    <a:pt x="1144190" y="653351"/>
                  </a:lnTo>
                  <a:lnTo>
                    <a:pt x="1121858" y="613574"/>
                  </a:lnTo>
                  <a:lnTo>
                    <a:pt x="1098122" y="574718"/>
                  </a:lnTo>
                  <a:lnTo>
                    <a:pt x="1073017" y="536819"/>
                  </a:lnTo>
                  <a:lnTo>
                    <a:pt x="1046575" y="499910"/>
                  </a:lnTo>
                  <a:lnTo>
                    <a:pt x="1018833" y="464027"/>
                  </a:lnTo>
                  <a:lnTo>
                    <a:pt x="989825" y="429203"/>
                  </a:lnTo>
                  <a:lnTo>
                    <a:pt x="959584" y="395473"/>
                  </a:lnTo>
                  <a:lnTo>
                    <a:pt x="928146" y="362872"/>
                  </a:lnTo>
                  <a:lnTo>
                    <a:pt x="895544" y="331433"/>
                  </a:lnTo>
                  <a:lnTo>
                    <a:pt x="861815" y="301193"/>
                  </a:lnTo>
                  <a:lnTo>
                    <a:pt x="826991" y="272184"/>
                  </a:lnTo>
                  <a:lnTo>
                    <a:pt x="791107" y="244442"/>
                  </a:lnTo>
                  <a:lnTo>
                    <a:pt x="754198" y="218001"/>
                  </a:lnTo>
                  <a:lnTo>
                    <a:pt x="716299" y="192895"/>
                  </a:lnTo>
                  <a:lnTo>
                    <a:pt x="677443" y="169159"/>
                  </a:lnTo>
                  <a:lnTo>
                    <a:pt x="637666" y="146827"/>
                  </a:lnTo>
                  <a:lnTo>
                    <a:pt x="597001" y="125935"/>
                  </a:lnTo>
                  <a:lnTo>
                    <a:pt x="555484" y="106515"/>
                  </a:lnTo>
                  <a:lnTo>
                    <a:pt x="513148" y="88603"/>
                  </a:lnTo>
                  <a:lnTo>
                    <a:pt x="470028" y="72234"/>
                  </a:lnTo>
                  <a:lnTo>
                    <a:pt x="426159" y="57441"/>
                  </a:lnTo>
                  <a:lnTo>
                    <a:pt x="381575" y="44260"/>
                  </a:lnTo>
                  <a:lnTo>
                    <a:pt x="336311" y="32724"/>
                  </a:lnTo>
                  <a:lnTo>
                    <a:pt x="290401" y="22869"/>
                  </a:lnTo>
                  <a:lnTo>
                    <a:pt x="243879" y="14728"/>
                  </a:lnTo>
                  <a:lnTo>
                    <a:pt x="196780" y="8336"/>
                  </a:lnTo>
                  <a:lnTo>
                    <a:pt x="149139" y="3728"/>
                  </a:lnTo>
                  <a:lnTo>
                    <a:pt x="100989" y="937"/>
                  </a:lnTo>
                  <a:lnTo>
                    <a:pt x="52366" y="0"/>
                  </a:lnTo>
                  <a:lnTo>
                    <a:pt x="0" y="0"/>
                  </a:lnTo>
                  <a:lnTo>
                    <a:pt x="0" y="1291018"/>
                  </a:lnTo>
                  <a:close/>
                </a:path>
              </a:pathLst>
            </a:custGeom>
            <a:solidFill>
              <a:srgbClr val="002F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0" y="0"/>
            <a:ext cx="3509010" cy="2631440"/>
            <a:chOff x="0" y="0"/>
            <a:chExt cx="3509010" cy="2631440"/>
          </a:xfrm>
        </p:grpSpPr>
        <p:sp>
          <p:nvSpPr>
            <p:cNvPr id="26" name="object 26"/>
            <p:cNvSpPr/>
            <p:nvPr/>
          </p:nvSpPr>
          <p:spPr>
            <a:xfrm>
              <a:off x="0" y="0"/>
              <a:ext cx="3509010" cy="2631440"/>
            </a:xfrm>
            <a:custGeom>
              <a:avLst/>
              <a:gdLst/>
              <a:ahLst/>
              <a:cxnLst/>
              <a:rect l="l" t="t" r="r" b="b"/>
              <a:pathLst>
                <a:path w="3509010" h="2631440">
                  <a:moveTo>
                    <a:pt x="0" y="0"/>
                  </a:moveTo>
                  <a:lnTo>
                    <a:pt x="3508920" y="0"/>
                  </a:lnTo>
                  <a:lnTo>
                    <a:pt x="3508920" y="2631275"/>
                  </a:lnTo>
                  <a:lnTo>
                    <a:pt x="0" y="26312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F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15942" y="59717"/>
              <a:ext cx="2695574" cy="2324099"/>
            </a:xfrm>
            <a:prstGeom prst="rect">
              <a:avLst/>
            </a:prstGeom>
          </p:spPr>
        </p:pic>
      </p:grpSp>
      <p:sp>
        <p:nvSpPr>
          <p:cNvPr id="28" name="object 28"/>
          <p:cNvSpPr txBox="1"/>
          <p:nvPr/>
        </p:nvSpPr>
        <p:spPr>
          <a:xfrm>
            <a:off x="1542750" y="3495780"/>
            <a:ext cx="3932554" cy="1357630"/>
          </a:xfrm>
          <a:prstGeom prst="rect">
            <a:avLst/>
          </a:prstGeom>
          <a:solidFill>
            <a:srgbClr val="00BE62"/>
          </a:solidFill>
        </p:spPr>
        <p:txBody>
          <a:bodyPr vert="horz" wrap="square" lIns="0" tIns="160655" rIns="0" bIns="0" rtlCol="0">
            <a:spAutoFit/>
          </a:bodyPr>
          <a:lstStyle/>
          <a:p>
            <a:pPr marL="76200">
              <a:lnSpc>
                <a:spcPct val="100000"/>
              </a:lnSpc>
              <a:spcBef>
                <a:spcPts val="1265"/>
              </a:spcBef>
            </a:pPr>
            <a:r>
              <a:rPr sz="6400" b="1" dirty="0">
                <a:solidFill>
                  <a:srgbClr val="011742"/>
                </a:solidFill>
                <a:latin typeface="Arial"/>
                <a:cs typeface="Arial"/>
              </a:rPr>
              <a:t>Our</a:t>
            </a:r>
            <a:r>
              <a:rPr sz="6400" b="1" spc="30" dirty="0">
                <a:solidFill>
                  <a:srgbClr val="011742"/>
                </a:solidFill>
                <a:latin typeface="Arial"/>
                <a:cs typeface="Arial"/>
              </a:rPr>
              <a:t> </a:t>
            </a:r>
            <a:r>
              <a:rPr sz="6400" b="1" spc="195" dirty="0">
                <a:solidFill>
                  <a:srgbClr val="011742"/>
                </a:solidFill>
                <a:latin typeface="Arial"/>
                <a:cs typeface="Arial"/>
              </a:rPr>
              <a:t>Core</a:t>
            </a:r>
            <a:endParaRPr sz="640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5479260" y="3644253"/>
            <a:ext cx="2773680" cy="1000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400" b="1" spc="135" dirty="0">
                <a:solidFill>
                  <a:srgbClr val="011742"/>
                </a:solidFill>
                <a:latin typeface="Arial"/>
                <a:cs typeface="Arial"/>
              </a:rPr>
              <a:t>Values</a:t>
            </a:r>
            <a:endParaRPr sz="6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7999" cy="10287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18208625" cy="10287000"/>
            </a:xfrm>
            <a:custGeom>
              <a:avLst/>
              <a:gdLst/>
              <a:ahLst/>
              <a:cxnLst/>
              <a:rect l="l" t="t" r="r" b="b"/>
              <a:pathLst>
                <a:path w="18208625" h="10287000">
                  <a:moveTo>
                    <a:pt x="0" y="10286999"/>
                  </a:moveTo>
                  <a:lnTo>
                    <a:pt x="0" y="0"/>
                  </a:lnTo>
                  <a:lnTo>
                    <a:pt x="18208505" y="0"/>
                  </a:lnTo>
                  <a:lnTo>
                    <a:pt x="18208505" y="10286999"/>
                  </a:lnTo>
                  <a:lnTo>
                    <a:pt x="0" y="10286999"/>
                  </a:lnTo>
                  <a:close/>
                </a:path>
              </a:pathLst>
            </a:custGeom>
            <a:solidFill>
              <a:srgbClr val="002F83">
                <a:alpha val="94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6487423"/>
              <a:ext cx="18288000" cy="0"/>
            </a:xfrm>
            <a:custGeom>
              <a:avLst/>
              <a:gdLst/>
              <a:ahLst/>
              <a:cxnLst/>
              <a:rect l="l" t="t" r="r" b="b"/>
              <a:pathLst>
                <a:path w="18288000">
                  <a:moveTo>
                    <a:pt x="0" y="0"/>
                  </a:moveTo>
                  <a:lnTo>
                    <a:pt x="18287998" y="0"/>
                  </a:lnTo>
                </a:path>
              </a:pathLst>
            </a:custGeom>
            <a:ln w="19049">
              <a:solidFill>
                <a:srgbClr val="01174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486727" y="6161856"/>
              <a:ext cx="613410" cy="613410"/>
            </a:xfrm>
            <a:custGeom>
              <a:avLst/>
              <a:gdLst/>
              <a:ahLst/>
              <a:cxnLst/>
              <a:rect l="l" t="t" r="r" b="b"/>
              <a:pathLst>
                <a:path w="613410" h="613409">
                  <a:moveTo>
                    <a:pt x="306518" y="613034"/>
                  </a:moveTo>
                  <a:lnTo>
                    <a:pt x="256798" y="609022"/>
                  </a:lnTo>
                  <a:lnTo>
                    <a:pt x="209633" y="597407"/>
                  </a:lnTo>
                  <a:lnTo>
                    <a:pt x="165654" y="578821"/>
                  </a:lnTo>
                  <a:lnTo>
                    <a:pt x="125491" y="553894"/>
                  </a:lnTo>
                  <a:lnTo>
                    <a:pt x="89776" y="523257"/>
                  </a:lnTo>
                  <a:lnTo>
                    <a:pt x="59139" y="487542"/>
                  </a:lnTo>
                  <a:lnTo>
                    <a:pt x="34212" y="447379"/>
                  </a:lnTo>
                  <a:lnTo>
                    <a:pt x="15626" y="403400"/>
                  </a:lnTo>
                  <a:lnTo>
                    <a:pt x="4011" y="356235"/>
                  </a:lnTo>
                  <a:lnTo>
                    <a:pt x="0" y="306514"/>
                  </a:lnTo>
                  <a:lnTo>
                    <a:pt x="4011" y="256798"/>
                  </a:lnTo>
                  <a:lnTo>
                    <a:pt x="15626" y="209633"/>
                  </a:lnTo>
                  <a:lnTo>
                    <a:pt x="34212" y="165654"/>
                  </a:lnTo>
                  <a:lnTo>
                    <a:pt x="59139" y="125492"/>
                  </a:lnTo>
                  <a:lnTo>
                    <a:pt x="89776" y="89776"/>
                  </a:lnTo>
                  <a:lnTo>
                    <a:pt x="125491" y="59140"/>
                  </a:lnTo>
                  <a:lnTo>
                    <a:pt x="165654" y="34212"/>
                  </a:lnTo>
                  <a:lnTo>
                    <a:pt x="209633" y="15626"/>
                  </a:lnTo>
                  <a:lnTo>
                    <a:pt x="256798" y="4011"/>
                  </a:lnTo>
                  <a:lnTo>
                    <a:pt x="306516" y="0"/>
                  </a:lnTo>
                  <a:lnTo>
                    <a:pt x="356235" y="4011"/>
                  </a:lnTo>
                  <a:lnTo>
                    <a:pt x="403400" y="15626"/>
                  </a:lnTo>
                  <a:lnTo>
                    <a:pt x="447379" y="34212"/>
                  </a:lnTo>
                  <a:lnTo>
                    <a:pt x="487541" y="59140"/>
                  </a:lnTo>
                  <a:lnTo>
                    <a:pt x="523257" y="89776"/>
                  </a:lnTo>
                  <a:lnTo>
                    <a:pt x="553893" y="125492"/>
                  </a:lnTo>
                  <a:lnTo>
                    <a:pt x="578821" y="165654"/>
                  </a:lnTo>
                  <a:lnTo>
                    <a:pt x="597407" y="209633"/>
                  </a:lnTo>
                  <a:lnTo>
                    <a:pt x="609022" y="256798"/>
                  </a:lnTo>
                  <a:lnTo>
                    <a:pt x="613033" y="306517"/>
                  </a:lnTo>
                  <a:lnTo>
                    <a:pt x="609022" y="356235"/>
                  </a:lnTo>
                  <a:lnTo>
                    <a:pt x="597407" y="403400"/>
                  </a:lnTo>
                  <a:lnTo>
                    <a:pt x="578821" y="447379"/>
                  </a:lnTo>
                  <a:lnTo>
                    <a:pt x="553893" y="487542"/>
                  </a:lnTo>
                  <a:lnTo>
                    <a:pt x="523257" y="523257"/>
                  </a:lnTo>
                  <a:lnTo>
                    <a:pt x="487541" y="553894"/>
                  </a:lnTo>
                  <a:lnTo>
                    <a:pt x="447379" y="578821"/>
                  </a:lnTo>
                  <a:lnTo>
                    <a:pt x="403400" y="597407"/>
                  </a:lnTo>
                  <a:lnTo>
                    <a:pt x="356235" y="609022"/>
                  </a:lnTo>
                  <a:lnTo>
                    <a:pt x="306518" y="613034"/>
                  </a:lnTo>
                  <a:close/>
                </a:path>
              </a:pathLst>
            </a:custGeom>
            <a:solidFill>
              <a:srgbClr val="005CFF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633759" y="6308889"/>
              <a:ext cx="319405" cy="319405"/>
            </a:xfrm>
            <a:custGeom>
              <a:avLst/>
              <a:gdLst/>
              <a:ahLst/>
              <a:cxnLst/>
              <a:rect l="l" t="t" r="r" b="b"/>
              <a:pathLst>
                <a:path w="319405" h="319404">
                  <a:moveTo>
                    <a:pt x="159488" y="318970"/>
                  </a:moveTo>
                  <a:lnTo>
                    <a:pt x="109075" y="310840"/>
                  </a:lnTo>
                  <a:lnTo>
                    <a:pt x="65295" y="288199"/>
                  </a:lnTo>
                  <a:lnTo>
                    <a:pt x="30771" y="253675"/>
                  </a:lnTo>
                  <a:lnTo>
                    <a:pt x="8130" y="209894"/>
                  </a:lnTo>
                  <a:lnTo>
                    <a:pt x="0" y="159486"/>
                  </a:lnTo>
                  <a:lnTo>
                    <a:pt x="8130" y="109075"/>
                  </a:lnTo>
                  <a:lnTo>
                    <a:pt x="30771" y="65295"/>
                  </a:lnTo>
                  <a:lnTo>
                    <a:pt x="65295" y="30771"/>
                  </a:lnTo>
                  <a:lnTo>
                    <a:pt x="109075" y="8130"/>
                  </a:lnTo>
                  <a:lnTo>
                    <a:pt x="159484" y="0"/>
                  </a:lnTo>
                  <a:lnTo>
                    <a:pt x="209894" y="8130"/>
                  </a:lnTo>
                  <a:lnTo>
                    <a:pt x="253674" y="30771"/>
                  </a:lnTo>
                  <a:lnTo>
                    <a:pt x="288198" y="65295"/>
                  </a:lnTo>
                  <a:lnTo>
                    <a:pt x="310839" y="109075"/>
                  </a:lnTo>
                  <a:lnTo>
                    <a:pt x="318969" y="159486"/>
                  </a:lnTo>
                  <a:lnTo>
                    <a:pt x="310839" y="209894"/>
                  </a:lnTo>
                  <a:lnTo>
                    <a:pt x="288198" y="253675"/>
                  </a:lnTo>
                  <a:lnTo>
                    <a:pt x="253674" y="288199"/>
                  </a:lnTo>
                  <a:lnTo>
                    <a:pt x="209894" y="310840"/>
                  </a:lnTo>
                  <a:lnTo>
                    <a:pt x="159488" y="318970"/>
                  </a:lnTo>
                  <a:close/>
                </a:path>
              </a:pathLst>
            </a:custGeom>
            <a:solidFill>
              <a:srgbClr val="005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662105" y="6161856"/>
              <a:ext cx="613410" cy="613410"/>
            </a:xfrm>
            <a:custGeom>
              <a:avLst/>
              <a:gdLst/>
              <a:ahLst/>
              <a:cxnLst/>
              <a:rect l="l" t="t" r="r" b="b"/>
              <a:pathLst>
                <a:path w="613410" h="613409">
                  <a:moveTo>
                    <a:pt x="306518" y="613034"/>
                  </a:moveTo>
                  <a:lnTo>
                    <a:pt x="256798" y="609022"/>
                  </a:lnTo>
                  <a:lnTo>
                    <a:pt x="209633" y="597407"/>
                  </a:lnTo>
                  <a:lnTo>
                    <a:pt x="165654" y="578821"/>
                  </a:lnTo>
                  <a:lnTo>
                    <a:pt x="125491" y="553894"/>
                  </a:lnTo>
                  <a:lnTo>
                    <a:pt x="89776" y="523257"/>
                  </a:lnTo>
                  <a:lnTo>
                    <a:pt x="59139" y="487542"/>
                  </a:lnTo>
                  <a:lnTo>
                    <a:pt x="34212" y="447379"/>
                  </a:lnTo>
                  <a:lnTo>
                    <a:pt x="15626" y="403400"/>
                  </a:lnTo>
                  <a:lnTo>
                    <a:pt x="4011" y="356235"/>
                  </a:lnTo>
                  <a:lnTo>
                    <a:pt x="0" y="306514"/>
                  </a:lnTo>
                  <a:lnTo>
                    <a:pt x="4011" y="256798"/>
                  </a:lnTo>
                  <a:lnTo>
                    <a:pt x="15626" y="209633"/>
                  </a:lnTo>
                  <a:lnTo>
                    <a:pt x="34212" y="165654"/>
                  </a:lnTo>
                  <a:lnTo>
                    <a:pt x="59139" y="125492"/>
                  </a:lnTo>
                  <a:lnTo>
                    <a:pt x="89776" y="89776"/>
                  </a:lnTo>
                  <a:lnTo>
                    <a:pt x="125491" y="59140"/>
                  </a:lnTo>
                  <a:lnTo>
                    <a:pt x="165654" y="34212"/>
                  </a:lnTo>
                  <a:lnTo>
                    <a:pt x="209633" y="15626"/>
                  </a:lnTo>
                  <a:lnTo>
                    <a:pt x="256798" y="4011"/>
                  </a:lnTo>
                  <a:lnTo>
                    <a:pt x="306516" y="0"/>
                  </a:lnTo>
                  <a:lnTo>
                    <a:pt x="356235" y="4011"/>
                  </a:lnTo>
                  <a:lnTo>
                    <a:pt x="403399" y="15626"/>
                  </a:lnTo>
                  <a:lnTo>
                    <a:pt x="447379" y="34212"/>
                  </a:lnTo>
                  <a:lnTo>
                    <a:pt x="487541" y="59140"/>
                  </a:lnTo>
                  <a:lnTo>
                    <a:pt x="523257" y="89776"/>
                  </a:lnTo>
                  <a:lnTo>
                    <a:pt x="553893" y="125492"/>
                  </a:lnTo>
                  <a:lnTo>
                    <a:pt x="578821" y="165654"/>
                  </a:lnTo>
                  <a:lnTo>
                    <a:pt x="597407" y="209633"/>
                  </a:lnTo>
                  <a:lnTo>
                    <a:pt x="609022" y="256798"/>
                  </a:lnTo>
                  <a:lnTo>
                    <a:pt x="613033" y="306517"/>
                  </a:lnTo>
                  <a:lnTo>
                    <a:pt x="609022" y="356235"/>
                  </a:lnTo>
                  <a:lnTo>
                    <a:pt x="597407" y="403400"/>
                  </a:lnTo>
                  <a:lnTo>
                    <a:pt x="578821" y="447379"/>
                  </a:lnTo>
                  <a:lnTo>
                    <a:pt x="553893" y="487542"/>
                  </a:lnTo>
                  <a:lnTo>
                    <a:pt x="523257" y="523257"/>
                  </a:lnTo>
                  <a:lnTo>
                    <a:pt x="487541" y="553894"/>
                  </a:lnTo>
                  <a:lnTo>
                    <a:pt x="447379" y="578821"/>
                  </a:lnTo>
                  <a:lnTo>
                    <a:pt x="403399" y="597407"/>
                  </a:lnTo>
                  <a:lnTo>
                    <a:pt x="356235" y="609022"/>
                  </a:lnTo>
                  <a:lnTo>
                    <a:pt x="306518" y="613034"/>
                  </a:lnTo>
                  <a:close/>
                </a:path>
              </a:pathLst>
            </a:custGeom>
            <a:solidFill>
              <a:srgbClr val="005CFF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809136" y="6308889"/>
              <a:ext cx="319405" cy="319405"/>
            </a:xfrm>
            <a:custGeom>
              <a:avLst/>
              <a:gdLst/>
              <a:ahLst/>
              <a:cxnLst/>
              <a:rect l="l" t="t" r="r" b="b"/>
              <a:pathLst>
                <a:path w="319404" h="319404">
                  <a:moveTo>
                    <a:pt x="159489" y="318970"/>
                  </a:moveTo>
                  <a:lnTo>
                    <a:pt x="109075" y="310840"/>
                  </a:lnTo>
                  <a:lnTo>
                    <a:pt x="65295" y="288199"/>
                  </a:lnTo>
                  <a:lnTo>
                    <a:pt x="30771" y="253675"/>
                  </a:lnTo>
                  <a:lnTo>
                    <a:pt x="8130" y="209894"/>
                  </a:lnTo>
                  <a:lnTo>
                    <a:pt x="0" y="159485"/>
                  </a:lnTo>
                  <a:lnTo>
                    <a:pt x="8130" y="109075"/>
                  </a:lnTo>
                  <a:lnTo>
                    <a:pt x="30771" y="65295"/>
                  </a:lnTo>
                  <a:lnTo>
                    <a:pt x="65295" y="30771"/>
                  </a:lnTo>
                  <a:lnTo>
                    <a:pt x="109075" y="8130"/>
                  </a:lnTo>
                  <a:lnTo>
                    <a:pt x="159485" y="0"/>
                  </a:lnTo>
                  <a:lnTo>
                    <a:pt x="209894" y="8130"/>
                  </a:lnTo>
                  <a:lnTo>
                    <a:pt x="253674" y="30771"/>
                  </a:lnTo>
                  <a:lnTo>
                    <a:pt x="288198" y="65295"/>
                  </a:lnTo>
                  <a:lnTo>
                    <a:pt x="310839" y="109075"/>
                  </a:lnTo>
                  <a:lnTo>
                    <a:pt x="318970" y="159485"/>
                  </a:lnTo>
                  <a:lnTo>
                    <a:pt x="310839" y="209894"/>
                  </a:lnTo>
                  <a:lnTo>
                    <a:pt x="288198" y="253675"/>
                  </a:lnTo>
                  <a:lnTo>
                    <a:pt x="253674" y="288199"/>
                  </a:lnTo>
                  <a:lnTo>
                    <a:pt x="209894" y="310840"/>
                  </a:lnTo>
                  <a:lnTo>
                    <a:pt x="159489" y="318970"/>
                  </a:lnTo>
                  <a:close/>
                </a:path>
              </a:pathLst>
            </a:custGeom>
            <a:solidFill>
              <a:srgbClr val="005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099761" y="2522968"/>
              <a:ext cx="6044565" cy="1129030"/>
            </a:xfrm>
            <a:custGeom>
              <a:avLst/>
              <a:gdLst/>
              <a:ahLst/>
              <a:cxnLst/>
              <a:rect l="l" t="t" r="r" b="b"/>
              <a:pathLst>
                <a:path w="6044565" h="1129029">
                  <a:moveTo>
                    <a:pt x="6044237" y="1128584"/>
                  </a:moveTo>
                  <a:lnTo>
                    <a:pt x="0" y="1128584"/>
                  </a:lnTo>
                  <a:lnTo>
                    <a:pt x="0" y="0"/>
                  </a:lnTo>
                  <a:lnTo>
                    <a:pt x="6044237" y="0"/>
                  </a:lnTo>
                  <a:lnTo>
                    <a:pt x="6044237" y="1128584"/>
                  </a:lnTo>
                  <a:close/>
                </a:path>
              </a:pathLst>
            </a:custGeom>
            <a:solidFill>
              <a:srgbClr val="00BE6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8837483" y="6161856"/>
              <a:ext cx="613410" cy="613410"/>
            </a:xfrm>
            <a:custGeom>
              <a:avLst/>
              <a:gdLst/>
              <a:ahLst/>
              <a:cxnLst/>
              <a:rect l="l" t="t" r="r" b="b"/>
              <a:pathLst>
                <a:path w="613409" h="613409">
                  <a:moveTo>
                    <a:pt x="306518" y="613034"/>
                  </a:moveTo>
                  <a:lnTo>
                    <a:pt x="256798" y="609022"/>
                  </a:lnTo>
                  <a:lnTo>
                    <a:pt x="209633" y="597407"/>
                  </a:lnTo>
                  <a:lnTo>
                    <a:pt x="165654" y="578821"/>
                  </a:lnTo>
                  <a:lnTo>
                    <a:pt x="125491" y="553894"/>
                  </a:lnTo>
                  <a:lnTo>
                    <a:pt x="89776" y="523257"/>
                  </a:lnTo>
                  <a:lnTo>
                    <a:pt x="59139" y="487542"/>
                  </a:lnTo>
                  <a:lnTo>
                    <a:pt x="34212" y="447379"/>
                  </a:lnTo>
                  <a:lnTo>
                    <a:pt x="15626" y="403400"/>
                  </a:lnTo>
                  <a:lnTo>
                    <a:pt x="4011" y="356235"/>
                  </a:lnTo>
                  <a:lnTo>
                    <a:pt x="0" y="306511"/>
                  </a:lnTo>
                  <a:lnTo>
                    <a:pt x="4011" y="256798"/>
                  </a:lnTo>
                  <a:lnTo>
                    <a:pt x="15626" y="209633"/>
                  </a:lnTo>
                  <a:lnTo>
                    <a:pt x="34212" y="165654"/>
                  </a:lnTo>
                  <a:lnTo>
                    <a:pt x="59139" y="125492"/>
                  </a:lnTo>
                  <a:lnTo>
                    <a:pt x="89776" y="89776"/>
                  </a:lnTo>
                  <a:lnTo>
                    <a:pt x="125491" y="59140"/>
                  </a:lnTo>
                  <a:lnTo>
                    <a:pt x="165654" y="34212"/>
                  </a:lnTo>
                  <a:lnTo>
                    <a:pt x="209633" y="15626"/>
                  </a:lnTo>
                  <a:lnTo>
                    <a:pt x="256798" y="4011"/>
                  </a:lnTo>
                  <a:lnTo>
                    <a:pt x="306516" y="0"/>
                  </a:lnTo>
                  <a:lnTo>
                    <a:pt x="356235" y="4011"/>
                  </a:lnTo>
                  <a:lnTo>
                    <a:pt x="403399" y="15626"/>
                  </a:lnTo>
                  <a:lnTo>
                    <a:pt x="447378" y="34212"/>
                  </a:lnTo>
                  <a:lnTo>
                    <a:pt x="487541" y="59140"/>
                  </a:lnTo>
                  <a:lnTo>
                    <a:pt x="523256" y="89776"/>
                  </a:lnTo>
                  <a:lnTo>
                    <a:pt x="553893" y="125492"/>
                  </a:lnTo>
                  <a:lnTo>
                    <a:pt x="578820" y="165654"/>
                  </a:lnTo>
                  <a:lnTo>
                    <a:pt x="597407" y="209633"/>
                  </a:lnTo>
                  <a:lnTo>
                    <a:pt x="609021" y="256798"/>
                  </a:lnTo>
                  <a:lnTo>
                    <a:pt x="613032" y="306517"/>
                  </a:lnTo>
                  <a:lnTo>
                    <a:pt x="609021" y="356235"/>
                  </a:lnTo>
                  <a:lnTo>
                    <a:pt x="597407" y="403400"/>
                  </a:lnTo>
                  <a:lnTo>
                    <a:pt x="578820" y="447379"/>
                  </a:lnTo>
                  <a:lnTo>
                    <a:pt x="553893" y="487542"/>
                  </a:lnTo>
                  <a:lnTo>
                    <a:pt x="523256" y="523257"/>
                  </a:lnTo>
                  <a:lnTo>
                    <a:pt x="487541" y="553894"/>
                  </a:lnTo>
                  <a:lnTo>
                    <a:pt x="447378" y="578821"/>
                  </a:lnTo>
                  <a:lnTo>
                    <a:pt x="403399" y="597407"/>
                  </a:lnTo>
                  <a:lnTo>
                    <a:pt x="356235" y="609022"/>
                  </a:lnTo>
                  <a:lnTo>
                    <a:pt x="306518" y="613034"/>
                  </a:lnTo>
                  <a:close/>
                </a:path>
              </a:pathLst>
            </a:custGeom>
            <a:solidFill>
              <a:srgbClr val="005CFF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8984514" y="6308889"/>
              <a:ext cx="319405" cy="319405"/>
            </a:xfrm>
            <a:custGeom>
              <a:avLst/>
              <a:gdLst/>
              <a:ahLst/>
              <a:cxnLst/>
              <a:rect l="l" t="t" r="r" b="b"/>
              <a:pathLst>
                <a:path w="319404" h="319404">
                  <a:moveTo>
                    <a:pt x="159488" y="318970"/>
                  </a:moveTo>
                  <a:lnTo>
                    <a:pt x="109074" y="310840"/>
                  </a:lnTo>
                  <a:lnTo>
                    <a:pt x="65294" y="288199"/>
                  </a:lnTo>
                  <a:lnTo>
                    <a:pt x="30770" y="253675"/>
                  </a:lnTo>
                  <a:lnTo>
                    <a:pt x="8130" y="209894"/>
                  </a:lnTo>
                  <a:lnTo>
                    <a:pt x="0" y="159481"/>
                  </a:lnTo>
                  <a:lnTo>
                    <a:pt x="8130" y="109075"/>
                  </a:lnTo>
                  <a:lnTo>
                    <a:pt x="30770" y="65295"/>
                  </a:lnTo>
                  <a:lnTo>
                    <a:pt x="65294" y="30771"/>
                  </a:lnTo>
                  <a:lnTo>
                    <a:pt x="109074" y="8130"/>
                  </a:lnTo>
                  <a:lnTo>
                    <a:pt x="159484" y="0"/>
                  </a:lnTo>
                  <a:lnTo>
                    <a:pt x="209894" y="8130"/>
                  </a:lnTo>
                  <a:lnTo>
                    <a:pt x="253674" y="30771"/>
                  </a:lnTo>
                  <a:lnTo>
                    <a:pt x="288198" y="65295"/>
                  </a:lnTo>
                  <a:lnTo>
                    <a:pt x="310839" y="109075"/>
                  </a:lnTo>
                  <a:lnTo>
                    <a:pt x="318969" y="159485"/>
                  </a:lnTo>
                  <a:lnTo>
                    <a:pt x="310839" y="209894"/>
                  </a:lnTo>
                  <a:lnTo>
                    <a:pt x="288198" y="253675"/>
                  </a:lnTo>
                  <a:lnTo>
                    <a:pt x="253674" y="288199"/>
                  </a:lnTo>
                  <a:lnTo>
                    <a:pt x="209894" y="310840"/>
                  </a:lnTo>
                  <a:lnTo>
                    <a:pt x="159488" y="318970"/>
                  </a:lnTo>
                  <a:close/>
                </a:path>
              </a:pathLst>
            </a:custGeom>
            <a:solidFill>
              <a:srgbClr val="005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2012860" y="6161856"/>
              <a:ext cx="613410" cy="613410"/>
            </a:xfrm>
            <a:custGeom>
              <a:avLst/>
              <a:gdLst/>
              <a:ahLst/>
              <a:cxnLst/>
              <a:rect l="l" t="t" r="r" b="b"/>
              <a:pathLst>
                <a:path w="613409" h="613409">
                  <a:moveTo>
                    <a:pt x="306518" y="613034"/>
                  </a:moveTo>
                  <a:lnTo>
                    <a:pt x="256798" y="609022"/>
                  </a:lnTo>
                  <a:lnTo>
                    <a:pt x="209633" y="597407"/>
                  </a:lnTo>
                  <a:lnTo>
                    <a:pt x="165654" y="578821"/>
                  </a:lnTo>
                  <a:lnTo>
                    <a:pt x="125491" y="553894"/>
                  </a:lnTo>
                  <a:lnTo>
                    <a:pt x="89776" y="523257"/>
                  </a:lnTo>
                  <a:lnTo>
                    <a:pt x="59139" y="487542"/>
                  </a:lnTo>
                  <a:lnTo>
                    <a:pt x="34212" y="447379"/>
                  </a:lnTo>
                  <a:lnTo>
                    <a:pt x="15626" y="403400"/>
                  </a:lnTo>
                  <a:lnTo>
                    <a:pt x="4011" y="356235"/>
                  </a:lnTo>
                  <a:lnTo>
                    <a:pt x="0" y="306513"/>
                  </a:lnTo>
                  <a:lnTo>
                    <a:pt x="4011" y="256798"/>
                  </a:lnTo>
                  <a:lnTo>
                    <a:pt x="15626" y="209633"/>
                  </a:lnTo>
                  <a:lnTo>
                    <a:pt x="34212" y="165654"/>
                  </a:lnTo>
                  <a:lnTo>
                    <a:pt x="59139" y="125492"/>
                  </a:lnTo>
                  <a:lnTo>
                    <a:pt x="89776" y="89776"/>
                  </a:lnTo>
                  <a:lnTo>
                    <a:pt x="125491" y="59140"/>
                  </a:lnTo>
                  <a:lnTo>
                    <a:pt x="165654" y="34212"/>
                  </a:lnTo>
                  <a:lnTo>
                    <a:pt x="209633" y="15626"/>
                  </a:lnTo>
                  <a:lnTo>
                    <a:pt x="256798" y="4011"/>
                  </a:lnTo>
                  <a:lnTo>
                    <a:pt x="306516" y="0"/>
                  </a:lnTo>
                  <a:lnTo>
                    <a:pt x="356235" y="4011"/>
                  </a:lnTo>
                  <a:lnTo>
                    <a:pt x="403399" y="15626"/>
                  </a:lnTo>
                  <a:lnTo>
                    <a:pt x="447379" y="34212"/>
                  </a:lnTo>
                  <a:lnTo>
                    <a:pt x="487541" y="59140"/>
                  </a:lnTo>
                  <a:lnTo>
                    <a:pt x="523257" y="89776"/>
                  </a:lnTo>
                  <a:lnTo>
                    <a:pt x="553893" y="125492"/>
                  </a:lnTo>
                  <a:lnTo>
                    <a:pt x="578820" y="165654"/>
                  </a:lnTo>
                  <a:lnTo>
                    <a:pt x="597407" y="209633"/>
                  </a:lnTo>
                  <a:lnTo>
                    <a:pt x="609022" y="256798"/>
                  </a:lnTo>
                  <a:lnTo>
                    <a:pt x="613033" y="306517"/>
                  </a:lnTo>
                  <a:lnTo>
                    <a:pt x="609022" y="356235"/>
                  </a:lnTo>
                  <a:lnTo>
                    <a:pt x="597407" y="403400"/>
                  </a:lnTo>
                  <a:lnTo>
                    <a:pt x="578820" y="447379"/>
                  </a:lnTo>
                  <a:lnTo>
                    <a:pt x="553893" y="487542"/>
                  </a:lnTo>
                  <a:lnTo>
                    <a:pt x="523257" y="523257"/>
                  </a:lnTo>
                  <a:lnTo>
                    <a:pt x="487541" y="553894"/>
                  </a:lnTo>
                  <a:lnTo>
                    <a:pt x="447379" y="578821"/>
                  </a:lnTo>
                  <a:lnTo>
                    <a:pt x="403399" y="597407"/>
                  </a:lnTo>
                  <a:lnTo>
                    <a:pt x="356235" y="609022"/>
                  </a:lnTo>
                  <a:lnTo>
                    <a:pt x="306518" y="613034"/>
                  </a:lnTo>
                  <a:close/>
                </a:path>
              </a:pathLst>
            </a:custGeom>
            <a:solidFill>
              <a:srgbClr val="005CFF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2159893" y="6308889"/>
              <a:ext cx="319405" cy="319405"/>
            </a:xfrm>
            <a:custGeom>
              <a:avLst/>
              <a:gdLst/>
              <a:ahLst/>
              <a:cxnLst/>
              <a:rect l="l" t="t" r="r" b="b"/>
              <a:pathLst>
                <a:path w="319404" h="319404">
                  <a:moveTo>
                    <a:pt x="159487" y="318970"/>
                  </a:moveTo>
                  <a:lnTo>
                    <a:pt x="109074" y="310840"/>
                  </a:lnTo>
                  <a:lnTo>
                    <a:pt x="65294" y="288199"/>
                  </a:lnTo>
                  <a:lnTo>
                    <a:pt x="30770" y="253675"/>
                  </a:lnTo>
                  <a:lnTo>
                    <a:pt x="8129" y="209894"/>
                  </a:lnTo>
                  <a:lnTo>
                    <a:pt x="0" y="159480"/>
                  </a:lnTo>
                  <a:lnTo>
                    <a:pt x="8129" y="109075"/>
                  </a:lnTo>
                  <a:lnTo>
                    <a:pt x="30770" y="65295"/>
                  </a:lnTo>
                  <a:lnTo>
                    <a:pt x="65294" y="30771"/>
                  </a:lnTo>
                  <a:lnTo>
                    <a:pt x="109074" y="8130"/>
                  </a:lnTo>
                  <a:lnTo>
                    <a:pt x="159483" y="0"/>
                  </a:lnTo>
                  <a:lnTo>
                    <a:pt x="209893" y="8130"/>
                  </a:lnTo>
                  <a:lnTo>
                    <a:pt x="253674" y="30771"/>
                  </a:lnTo>
                  <a:lnTo>
                    <a:pt x="288198" y="65295"/>
                  </a:lnTo>
                  <a:lnTo>
                    <a:pt x="310838" y="109075"/>
                  </a:lnTo>
                  <a:lnTo>
                    <a:pt x="318968" y="159485"/>
                  </a:lnTo>
                  <a:lnTo>
                    <a:pt x="310838" y="209894"/>
                  </a:lnTo>
                  <a:lnTo>
                    <a:pt x="288198" y="253675"/>
                  </a:lnTo>
                  <a:lnTo>
                    <a:pt x="253674" y="288199"/>
                  </a:lnTo>
                  <a:lnTo>
                    <a:pt x="209893" y="310840"/>
                  </a:lnTo>
                  <a:lnTo>
                    <a:pt x="159487" y="318970"/>
                  </a:lnTo>
                  <a:close/>
                </a:path>
              </a:pathLst>
            </a:custGeom>
            <a:solidFill>
              <a:srgbClr val="005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5188237" y="6161856"/>
              <a:ext cx="613410" cy="613410"/>
            </a:xfrm>
            <a:custGeom>
              <a:avLst/>
              <a:gdLst/>
              <a:ahLst/>
              <a:cxnLst/>
              <a:rect l="l" t="t" r="r" b="b"/>
              <a:pathLst>
                <a:path w="613409" h="613409">
                  <a:moveTo>
                    <a:pt x="306518" y="613034"/>
                  </a:moveTo>
                  <a:lnTo>
                    <a:pt x="256798" y="609022"/>
                  </a:lnTo>
                  <a:lnTo>
                    <a:pt x="209633" y="597407"/>
                  </a:lnTo>
                  <a:lnTo>
                    <a:pt x="165654" y="578821"/>
                  </a:lnTo>
                  <a:lnTo>
                    <a:pt x="125491" y="553894"/>
                  </a:lnTo>
                  <a:lnTo>
                    <a:pt x="89776" y="523257"/>
                  </a:lnTo>
                  <a:lnTo>
                    <a:pt x="59139" y="487542"/>
                  </a:lnTo>
                  <a:lnTo>
                    <a:pt x="34212" y="447379"/>
                  </a:lnTo>
                  <a:lnTo>
                    <a:pt x="15626" y="403400"/>
                  </a:lnTo>
                  <a:lnTo>
                    <a:pt x="4011" y="356235"/>
                  </a:lnTo>
                  <a:lnTo>
                    <a:pt x="0" y="306520"/>
                  </a:lnTo>
                  <a:lnTo>
                    <a:pt x="4011" y="256798"/>
                  </a:lnTo>
                  <a:lnTo>
                    <a:pt x="15626" y="209633"/>
                  </a:lnTo>
                  <a:lnTo>
                    <a:pt x="34212" y="165654"/>
                  </a:lnTo>
                  <a:lnTo>
                    <a:pt x="59139" y="125492"/>
                  </a:lnTo>
                  <a:lnTo>
                    <a:pt x="89776" y="89776"/>
                  </a:lnTo>
                  <a:lnTo>
                    <a:pt x="125491" y="59140"/>
                  </a:lnTo>
                  <a:lnTo>
                    <a:pt x="165654" y="34212"/>
                  </a:lnTo>
                  <a:lnTo>
                    <a:pt x="209633" y="15626"/>
                  </a:lnTo>
                  <a:lnTo>
                    <a:pt x="256798" y="4011"/>
                  </a:lnTo>
                  <a:lnTo>
                    <a:pt x="306516" y="0"/>
                  </a:lnTo>
                  <a:lnTo>
                    <a:pt x="356235" y="4011"/>
                  </a:lnTo>
                  <a:lnTo>
                    <a:pt x="403399" y="15626"/>
                  </a:lnTo>
                  <a:lnTo>
                    <a:pt x="447379" y="34212"/>
                  </a:lnTo>
                  <a:lnTo>
                    <a:pt x="487541" y="59140"/>
                  </a:lnTo>
                  <a:lnTo>
                    <a:pt x="523257" y="89776"/>
                  </a:lnTo>
                  <a:lnTo>
                    <a:pt x="553893" y="125492"/>
                  </a:lnTo>
                  <a:lnTo>
                    <a:pt x="578821" y="165654"/>
                  </a:lnTo>
                  <a:lnTo>
                    <a:pt x="597407" y="209633"/>
                  </a:lnTo>
                  <a:lnTo>
                    <a:pt x="609022" y="256798"/>
                  </a:lnTo>
                  <a:lnTo>
                    <a:pt x="613033" y="306520"/>
                  </a:lnTo>
                  <a:lnTo>
                    <a:pt x="609022" y="356235"/>
                  </a:lnTo>
                  <a:lnTo>
                    <a:pt x="597407" y="403400"/>
                  </a:lnTo>
                  <a:lnTo>
                    <a:pt x="578821" y="447379"/>
                  </a:lnTo>
                  <a:lnTo>
                    <a:pt x="553893" y="487542"/>
                  </a:lnTo>
                  <a:lnTo>
                    <a:pt x="523257" y="523257"/>
                  </a:lnTo>
                  <a:lnTo>
                    <a:pt x="487541" y="553894"/>
                  </a:lnTo>
                  <a:lnTo>
                    <a:pt x="447379" y="578821"/>
                  </a:lnTo>
                  <a:lnTo>
                    <a:pt x="403399" y="597407"/>
                  </a:lnTo>
                  <a:lnTo>
                    <a:pt x="356235" y="609022"/>
                  </a:lnTo>
                  <a:lnTo>
                    <a:pt x="306518" y="613034"/>
                  </a:lnTo>
                  <a:close/>
                </a:path>
              </a:pathLst>
            </a:custGeom>
            <a:solidFill>
              <a:srgbClr val="005CFF">
                <a:alpha val="2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5335268" y="6308889"/>
              <a:ext cx="319405" cy="319405"/>
            </a:xfrm>
            <a:custGeom>
              <a:avLst/>
              <a:gdLst/>
              <a:ahLst/>
              <a:cxnLst/>
              <a:rect l="l" t="t" r="r" b="b"/>
              <a:pathLst>
                <a:path w="319405" h="319404">
                  <a:moveTo>
                    <a:pt x="159489" y="318970"/>
                  </a:moveTo>
                  <a:lnTo>
                    <a:pt x="109075" y="310840"/>
                  </a:lnTo>
                  <a:lnTo>
                    <a:pt x="65294" y="288199"/>
                  </a:lnTo>
                  <a:lnTo>
                    <a:pt x="30771" y="253675"/>
                  </a:lnTo>
                  <a:lnTo>
                    <a:pt x="8130" y="209894"/>
                  </a:lnTo>
                  <a:lnTo>
                    <a:pt x="0" y="159483"/>
                  </a:lnTo>
                  <a:lnTo>
                    <a:pt x="8130" y="109075"/>
                  </a:lnTo>
                  <a:lnTo>
                    <a:pt x="30771" y="65295"/>
                  </a:lnTo>
                  <a:lnTo>
                    <a:pt x="65294" y="30771"/>
                  </a:lnTo>
                  <a:lnTo>
                    <a:pt x="109075" y="8130"/>
                  </a:lnTo>
                  <a:lnTo>
                    <a:pt x="159485" y="0"/>
                  </a:lnTo>
                  <a:lnTo>
                    <a:pt x="209895" y="8130"/>
                  </a:lnTo>
                  <a:lnTo>
                    <a:pt x="253675" y="30771"/>
                  </a:lnTo>
                  <a:lnTo>
                    <a:pt x="288198" y="65295"/>
                  </a:lnTo>
                  <a:lnTo>
                    <a:pt x="310839" y="109075"/>
                  </a:lnTo>
                  <a:lnTo>
                    <a:pt x="318969" y="159485"/>
                  </a:lnTo>
                  <a:lnTo>
                    <a:pt x="310839" y="209894"/>
                  </a:lnTo>
                  <a:lnTo>
                    <a:pt x="288198" y="253675"/>
                  </a:lnTo>
                  <a:lnTo>
                    <a:pt x="253675" y="288199"/>
                  </a:lnTo>
                  <a:lnTo>
                    <a:pt x="209895" y="310840"/>
                  </a:lnTo>
                  <a:lnTo>
                    <a:pt x="159489" y="318970"/>
                  </a:lnTo>
                  <a:close/>
                </a:path>
              </a:pathLst>
            </a:custGeom>
            <a:solidFill>
              <a:srgbClr val="005C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6906926" y="8984627"/>
              <a:ext cx="1381125" cy="1302385"/>
            </a:xfrm>
            <a:custGeom>
              <a:avLst/>
              <a:gdLst/>
              <a:ahLst/>
              <a:cxnLst/>
              <a:rect l="l" t="t" r="r" b="b"/>
              <a:pathLst>
                <a:path w="1381125" h="1302384">
                  <a:moveTo>
                    <a:pt x="1381074" y="1308"/>
                  </a:moveTo>
                  <a:lnTo>
                    <a:pt x="1301534" y="2032"/>
                  </a:lnTo>
                  <a:lnTo>
                    <a:pt x="1231150" y="0"/>
                  </a:lnTo>
                  <a:lnTo>
                    <a:pt x="1185900" y="558"/>
                  </a:lnTo>
                  <a:lnTo>
                    <a:pt x="1138072" y="3492"/>
                  </a:lnTo>
                  <a:lnTo>
                    <a:pt x="1087653" y="8801"/>
                  </a:lnTo>
                  <a:lnTo>
                    <a:pt x="1034656" y="16484"/>
                  </a:lnTo>
                  <a:lnTo>
                    <a:pt x="953947" y="31140"/>
                  </a:lnTo>
                  <a:lnTo>
                    <a:pt x="913053" y="42329"/>
                  </a:lnTo>
                  <a:lnTo>
                    <a:pt x="856411" y="60109"/>
                  </a:lnTo>
                  <a:lnTo>
                    <a:pt x="784021" y="84480"/>
                  </a:lnTo>
                  <a:lnTo>
                    <a:pt x="733717" y="105232"/>
                  </a:lnTo>
                  <a:lnTo>
                    <a:pt x="684504" y="128092"/>
                  </a:lnTo>
                  <a:lnTo>
                    <a:pt x="636397" y="153047"/>
                  </a:lnTo>
                  <a:lnTo>
                    <a:pt x="589381" y="180098"/>
                  </a:lnTo>
                  <a:lnTo>
                    <a:pt x="543471" y="209270"/>
                  </a:lnTo>
                  <a:lnTo>
                    <a:pt x="488111" y="248526"/>
                  </a:lnTo>
                  <a:lnTo>
                    <a:pt x="435051" y="290868"/>
                  </a:lnTo>
                  <a:lnTo>
                    <a:pt x="365150" y="355079"/>
                  </a:lnTo>
                  <a:lnTo>
                    <a:pt x="329018" y="393014"/>
                  </a:lnTo>
                  <a:lnTo>
                    <a:pt x="294703" y="432092"/>
                  </a:lnTo>
                  <a:lnTo>
                    <a:pt x="262191" y="472287"/>
                  </a:lnTo>
                  <a:lnTo>
                    <a:pt x="231482" y="513626"/>
                  </a:lnTo>
                  <a:lnTo>
                    <a:pt x="202590" y="556094"/>
                  </a:lnTo>
                  <a:lnTo>
                    <a:pt x="175488" y="599694"/>
                  </a:lnTo>
                  <a:lnTo>
                    <a:pt x="150202" y="644436"/>
                  </a:lnTo>
                  <a:lnTo>
                    <a:pt x="126720" y="690295"/>
                  </a:lnTo>
                  <a:lnTo>
                    <a:pt x="105054" y="737311"/>
                  </a:lnTo>
                  <a:lnTo>
                    <a:pt x="85191" y="785444"/>
                  </a:lnTo>
                  <a:lnTo>
                    <a:pt x="67132" y="834720"/>
                  </a:lnTo>
                  <a:lnTo>
                    <a:pt x="52565" y="879944"/>
                  </a:lnTo>
                  <a:lnTo>
                    <a:pt x="39725" y="925614"/>
                  </a:lnTo>
                  <a:lnTo>
                    <a:pt x="28638" y="971715"/>
                  </a:lnTo>
                  <a:lnTo>
                    <a:pt x="19278" y="1018273"/>
                  </a:lnTo>
                  <a:lnTo>
                    <a:pt x="5994" y="1112189"/>
                  </a:lnTo>
                  <a:lnTo>
                    <a:pt x="2095" y="1159497"/>
                  </a:lnTo>
                  <a:lnTo>
                    <a:pt x="101" y="1206868"/>
                  </a:lnTo>
                  <a:lnTo>
                    <a:pt x="0" y="1254290"/>
                  </a:lnTo>
                  <a:lnTo>
                    <a:pt x="1803" y="1301775"/>
                  </a:lnTo>
                  <a:lnTo>
                    <a:pt x="1301534" y="1301775"/>
                  </a:lnTo>
                  <a:lnTo>
                    <a:pt x="1381074" y="1301775"/>
                  </a:lnTo>
                  <a:lnTo>
                    <a:pt x="1381074" y="1308"/>
                  </a:lnTo>
                  <a:close/>
                </a:path>
              </a:pathLst>
            </a:custGeom>
            <a:solidFill>
              <a:srgbClr val="00BE62">
                <a:alpha val="991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6906926" y="7686623"/>
              <a:ext cx="1381125" cy="1303020"/>
            </a:xfrm>
            <a:custGeom>
              <a:avLst/>
              <a:gdLst/>
              <a:ahLst/>
              <a:cxnLst/>
              <a:rect l="l" t="t" r="r" b="b"/>
              <a:pathLst>
                <a:path w="1381125" h="1303020">
                  <a:moveTo>
                    <a:pt x="1381074" y="0"/>
                  </a:moveTo>
                  <a:lnTo>
                    <a:pt x="1301534" y="0"/>
                  </a:lnTo>
                  <a:lnTo>
                    <a:pt x="1301534" y="317"/>
                  </a:lnTo>
                  <a:lnTo>
                    <a:pt x="1803" y="304"/>
                  </a:lnTo>
                  <a:lnTo>
                    <a:pt x="0" y="47790"/>
                  </a:lnTo>
                  <a:lnTo>
                    <a:pt x="101" y="95211"/>
                  </a:lnTo>
                  <a:lnTo>
                    <a:pt x="2095" y="142582"/>
                  </a:lnTo>
                  <a:lnTo>
                    <a:pt x="5994" y="189890"/>
                  </a:lnTo>
                  <a:lnTo>
                    <a:pt x="19278" y="283806"/>
                  </a:lnTo>
                  <a:lnTo>
                    <a:pt x="28638" y="330365"/>
                  </a:lnTo>
                  <a:lnTo>
                    <a:pt x="39725" y="376466"/>
                  </a:lnTo>
                  <a:lnTo>
                    <a:pt x="52565" y="422135"/>
                  </a:lnTo>
                  <a:lnTo>
                    <a:pt x="67132" y="467360"/>
                  </a:lnTo>
                  <a:lnTo>
                    <a:pt x="85191" y="516636"/>
                  </a:lnTo>
                  <a:lnTo>
                    <a:pt x="105054" y="564769"/>
                  </a:lnTo>
                  <a:lnTo>
                    <a:pt x="126720" y="611771"/>
                  </a:lnTo>
                  <a:lnTo>
                    <a:pt x="150202" y="657644"/>
                  </a:lnTo>
                  <a:lnTo>
                    <a:pt x="175488" y="702386"/>
                  </a:lnTo>
                  <a:lnTo>
                    <a:pt x="202590" y="745985"/>
                  </a:lnTo>
                  <a:lnTo>
                    <a:pt x="231482" y="788454"/>
                  </a:lnTo>
                  <a:lnTo>
                    <a:pt x="262191" y="829792"/>
                  </a:lnTo>
                  <a:lnTo>
                    <a:pt x="294703" y="869988"/>
                  </a:lnTo>
                  <a:lnTo>
                    <a:pt x="329018" y="909053"/>
                  </a:lnTo>
                  <a:lnTo>
                    <a:pt x="365150" y="946988"/>
                  </a:lnTo>
                  <a:lnTo>
                    <a:pt x="405930" y="984592"/>
                  </a:lnTo>
                  <a:lnTo>
                    <a:pt x="446951" y="1019822"/>
                  </a:lnTo>
                  <a:lnTo>
                    <a:pt x="488213" y="1052677"/>
                  </a:lnTo>
                  <a:lnTo>
                    <a:pt x="529717" y="1083157"/>
                  </a:lnTo>
                  <a:lnTo>
                    <a:pt x="571461" y="1111262"/>
                  </a:lnTo>
                  <a:lnTo>
                    <a:pt x="613448" y="1136992"/>
                  </a:lnTo>
                  <a:lnTo>
                    <a:pt x="655675" y="1160348"/>
                  </a:lnTo>
                  <a:lnTo>
                    <a:pt x="698144" y="1181328"/>
                  </a:lnTo>
                  <a:lnTo>
                    <a:pt x="740867" y="1199946"/>
                  </a:lnTo>
                  <a:lnTo>
                    <a:pt x="785507" y="1218158"/>
                  </a:lnTo>
                  <a:lnTo>
                    <a:pt x="830681" y="1234630"/>
                  </a:lnTo>
                  <a:lnTo>
                    <a:pt x="876376" y="1249324"/>
                  </a:lnTo>
                  <a:lnTo>
                    <a:pt x="922604" y="1262265"/>
                  </a:lnTo>
                  <a:lnTo>
                    <a:pt x="969365" y="1273441"/>
                  </a:lnTo>
                  <a:lnTo>
                    <a:pt x="1016647" y="1282852"/>
                  </a:lnTo>
                  <a:lnTo>
                    <a:pt x="1097114" y="1293253"/>
                  </a:lnTo>
                  <a:lnTo>
                    <a:pt x="1159802" y="1299921"/>
                  </a:lnTo>
                  <a:lnTo>
                    <a:pt x="1204722" y="1302867"/>
                  </a:lnTo>
                  <a:lnTo>
                    <a:pt x="1231887" y="1302080"/>
                  </a:lnTo>
                  <a:lnTo>
                    <a:pt x="1249299" y="1301953"/>
                  </a:lnTo>
                  <a:lnTo>
                    <a:pt x="1266723" y="1301572"/>
                  </a:lnTo>
                  <a:lnTo>
                    <a:pt x="1284135" y="1300937"/>
                  </a:lnTo>
                  <a:lnTo>
                    <a:pt x="1301534" y="1300035"/>
                  </a:lnTo>
                  <a:lnTo>
                    <a:pt x="1301534" y="1300480"/>
                  </a:lnTo>
                  <a:lnTo>
                    <a:pt x="1323682" y="1300480"/>
                  </a:lnTo>
                  <a:lnTo>
                    <a:pt x="1323682" y="1301750"/>
                  </a:lnTo>
                  <a:lnTo>
                    <a:pt x="1381074" y="1301750"/>
                  </a:lnTo>
                  <a:lnTo>
                    <a:pt x="1381074" y="1300480"/>
                  </a:lnTo>
                  <a:lnTo>
                    <a:pt x="1381074" y="0"/>
                  </a:lnTo>
                  <a:close/>
                </a:path>
              </a:pathLst>
            </a:custGeom>
            <a:solidFill>
              <a:srgbClr val="002F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0" y="9258807"/>
              <a:ext cx="1301750" cy="1028700"/>
            </a:xfrm>
            <a:custGeom>
              <a:avLst/>
              <a:gdLst/>
              <a:ahLst/>
              <a:cxnLst/>
              <a:rect l="l" t="t" r="r" b="b"/>
              <a:pathLst>
                <a:path w="1301750" h="1028700">
                  <a:moveTo>
                    <a:pt x="843650" y="1028192"/>
                  </a:moveTo>
                  <a:lnTo>
                    <a:pt x="0" y="1028192"/>
                  </a:lnTo>
                  <a:lnTo>
                    <a:pt x="0" y="0"/>
                  </a:lnTo>
                  <a:lnTo>
                    <a:pt x="1299697" y="0"/>
                  </a:lnTo>
                  <a:lnTo>
                    <a:pt x="1301500" y="47479"/>
                  </a:lnTo>
                  <a:lnTo>
                    <a:pt x="1301402" y="94903"/>
                  </a:lnTo>
                  <a:lnTo>
                    <a:pt x="1299403" y="142267"/>
                  </a:lnTo>
                  <a:lnTo>
                    <a:pt x="1295504" y="189573"/>
                  </a:lnTo>
                  <a:lnTo>
                    <a:pt x="1282221" y="283494"/>
                  </a:lnTo>
                  <a:lnTo>
                    <a:pt x="1272865" y="330047"/>
                  </a:lnTo>
                  <a:lnTo>
                    <a:pt x="1261772" y="376157"/>
                  </a:lnTo>
                  <a:lnTo>
                    <a:pt x="1248942" y="421825"/>
                  </a:lnTo>
                  <a:lnTo>
                    <a:pt x="1234375" y="467051"/>
                  </a:lnTo>
                  <a:lnTo>
                    <a:pt x="1216316" y="516322"/>
                  </a:lnTo>
                  <a:lnTo>
                    <a:pt x="1196449" y="564460"/>
                  </a:lnTo>
                  <a:lnTo>
                    <a:pt x="1174776" y="611464"/>
                  </a:lnTo>
                  <a:lnTo>
                    <a:pt x="1151297" y="657334"/>
                  </a:lnTo>
                  <a:lnTo>
                    <a:pt x="1126011" y="702070"/>
                  </a:lnTo>
                  <a:lnTo>
                    <a:pt x="1098918" y="745673"/>
                  </a:lnTo>
                  <a:lnTo>
                    <a:pt x="1070019" y="788142"/>
                  </a:lnTo>
                  <a:lnTo>
                    <a:pt x="1039313" y="829477"/>
                  </a:lnTo>
                  <a:lnTo>
                    <a:pt x="1006800" y="869678"/>
                  </a:lnTo>
                  <a:lnTo>
                    <a:pt x="972481" y="908746"/>
                  </a:lnTo>
                  <a:lnTo>
                    <a:pt x="936355" y="946680"/>
                  </a:lnTo>
                  <a:lnTo>
                    <a:pt x="895575" y="984282"/>
                  </a:lnTo>
                  <a:lnTo>
                    <a:pt x="854554" y="1019510"/>
                  </a:lnTo>
                  <a:lnTo>
                    <a:pt x="843650" y="1028192"/>
                  </a:lnTo>
                  <a:close/>
                </a:path>
              </a:pathLst>
            </a:custGeom>
            <a:solidFill>
              <a:srgbClr val="00BE6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99761" y="3573037"/>
              <a:ext cx="14720486" cy="6713962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23746" y="0"/>
              <a:ext cx="3019424" cy="2600324"/>
            </a:xfrm>
            <a:prstGeom prst="rect">
              <a:avLst/>
            </a:prstGeom>
          </p:spPr>
        </p:pic>
      </p:grpSp>
      <p:sp>
        <p:nvSpPr>
          <p:cNvPr id="22" name="object 22"/>
          <p:cNvSpPr txBox="1"/>
          <p:nvPr/>
        </p:nvSpPr>
        <p:spPr>
          <a:xfrm>
            <a:off x="3411849" y="2557068"/>
            <a:ext cx="5508625" cy="1000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400" b="1" dirty="0">
                <a:solidFill>
                  <a:srgbClr val="FFFFFF"/>
                </a:solidFill>
                <a:latin typeface="Arial"/>
                <a:cs typeface="Arial"/>
              </a:rPr>
              <a:t>Our</a:t>
            </a:r>
            <a:r>
              <a:rPr sz="6400" b="1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400" b="1" spc="75" dirty="0">
                <a:solidFill>
                  <a:srgbClr val="FFFFFF"/>
                </a:solidFill>
                <a:latin typeface="Arial"/>
                <a:cs typeface="Arial"/>
              </a:rPr>
              <a:t>Roadmap</a:t>
            </a:r>
            <a:endParaRPr sz="6400">
              <a:latin typeface="Arial"/>
              <a:cs typeface="Arial"/>
            </a:endParaRPr>
          </a:p>
        </p:txBody>
      </p:sp>
      <p:sp>
        <p:nvSpPr>
          <p:cNvPr id="23" name="object 23"/>
          <p:cNvSpPr txBox="1">
            <a:spLocks noGrp="1"/>
          </p:cNvSpPr>
          <p:nvPr>
            <p:ph type="ctrTitle"/>
          </p:nvPr>
        </p:nvSpPr>
        <p:spPr>
          <a:xfrm>
            <a:off x="8727091" y="985112"/>
            <a:ext cx="8161247" cy="118346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181225" marR="5080">
              <a:lnSpc>
                <a:spcPct val="125000"/>
              </a:lnSpc>
              <a:spcBef>
                <a:spcPts val="100"/>
              </a:spcBef>
            </a:pPr>
            <a:r>
              <a:rPr sz="3200" b="0" spc="114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3200" b="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0" spc="150" dirty="0">
                <a:solidFill>
                  <a:srgbClr val="FFFFFF"/>
                </a:solidFill>
                <a:latin typeface="Arial"/>
                <a:cs typeface="Arial"/>
              </a:rPr>
              <a:t>roadmap</a:t>
            </a:r>
            <a:r>
              <a:rPr sz="3200" b="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0" spc="185" dirty="0">
                <a:solidFill>
                  <a:srgbClr val="FFFFFF"/>
                </a:solidFill>
                <a:latin typeface="Arial"/>
                <a:cs typeface="Arial"/>
              </a:rPr>
              <a:t>shows</a:t>
            </a:r>
            <a:r>
              <a:rPr sz="3200" b="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0" spc="175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3200" b="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0" spc="165" dirty="0">
                <a:solidFill>
                  <a:srgbClr val="FFFFFF"/>
                </a:solidFill>
                <a:latin typeface="Arial"/>
                <a:cs typeface="Arial"/>
              </a:rPr>
              <a:t>goals </a:t>
            </a:r>
            <a:r>
              <a:rPr sz="3200" b="0" spc="260" dirty="0">
                <a:solidFill>
                  <a:srgbClr val="FFFFFF"/>
                </a:solidFill>
                <a:latin typeface="Arial"/>
                <a:cs typeface="Arial"/>
              </a:rPr>
              <a:t>we</a:t>
            </a:r>
            <a:r>
              <a:rPr sz="3200" b="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0" spc="180" dirty="0">
                <a:solidFill>
                  <a:srgbClr val="FFFFFF"/>
                </a:solidFill>
                <a:latin typeface="Arial"/>
                <a:cs typeface="Arial"/>
              </a:rPr>
              <a:t>need</a:t>
            </a:r>
            <a:r>
              <a:rPr sz="3200" b="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0" spc="25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3200" b="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0" spc="130" dirty="0">
                <a:solidFill>
                  <a:srgbClr val="FFFFFF"/>
                </a:solidFill>
                <a:latin typeface="Arial"/>
                <a:cs typeface="Arial"/>
              </a:rPr>
              <a:t>achieve</a:t>
            </a:r>
            <a:r>
              <a:rPr sz="3200" b="0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3200" b="0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3200" b="0" spc="50" dirty="0">
                <a:solidFill>
                  <a:srgbClr val="FFFFFF"/>
                </a:solidFill>
                <a:latin typeface="Arial"/>
                <a:cs typeface="Arial"/>
              </a:rPr>
              <a:t>Year</a:t>
            </a:r>
            <a:r>
              <a:rPr lang="en-US" sz="3200" b="0" spc="50" dirty="0">
                <a:solidFill>
                  <a:srgbClr val="FFFFFF"/>
                </a:solidFill>
              </a:rPr>
              <a:t> 1</a:t>
            </a:r>
            <a:endParaRPr sz="32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76907" y="2874472"/>
            <a:ext cx="7998459" cy="1357630"/>
          </a:xfrm>
          <a:custGeom>
            <a:avLst/>
            <a:gdLst/>
            <a:ahLst/>
            <a:cxnLst/>
            <a:rect l="l" t="t" r="r" b="b"/>
            <a:pathLst>
              <a:path w="7998459" h="1357629">
                <a:moveTo>
                  <a:pt x="7997845" y="1357332"/>
                </a:moveTo>
                <a:lnTo>
                  <a:pt x="0" y="1357332"/>
                </a:lnTo>
                <a:lnTo>
                  <a:pt x="0" y="0"/>
                </a:lnTo>
                <a:lnTo>
                  <a:pt x="7997845" y="0"/>
                </a:lnTo>
                <a:lnTo>
                  <a:pt x="7997845" y="1357332"/>
                </a:lnTo>
                <a:close/>
              </a:path>
            </a:pathLst>
          </a:custGeom>
          <a:solidFill>
            <a:srgbClr val="00BE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144058" y="4589993"/>
            <a:ext cx="8115300" cy="8890"/>
          </a:xfrm>
          <a:custGeom>
            <a:avLst/>
            <a:gdLst/>
            <a:ahLst/>
            <a:cxnLst/>
            <a:rect l="l" t="t" r="r" b="b"/>
            <a:pathLst>
              <a:path w="8115300" h="8889">
                <a:moveTo>
                  <a:pt x="0" y="0"/>
                </a:moveTo>
                <a:lnTo>
                  <a:pt x="8115193" y="0"/>
                </a:lnTo>
                <a:lnTo>
                  <a:pt x="8115193" y="8693"/>
                </a:lnTo>
                <a:lnTo>
                  <a:pt x="0" y="8693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2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144058" y="5755983"/>
            <a:ext cx="8115300" cy="8890"/>
          </a:xfrm>
          <a:custGeom>
            <a:avLst/>
            <a:gdLst/>
            <a:ahLst/>
            <a:cxnLst/>
            <a:rect l="l" t="t" r="r" b="b"/>
            <a:pathLst>
              <a:path w="8115300" h="8889">
                <a:moveTo>
                  <a:pt x="0" y="0"/>
                </a:moveTo>
                <a:lnTo>
                  <a:pt x="8115193" y="0"/>
                </a:lnTo>
                <a:lnTo>
                  <a:pt x="8115193" y="8693"/>
                </a:lnTo>
                <a:lnTo>
                  <a:pt x="0" y="8693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2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144058" y="6921972"/>
            <a:ext cx="8115300" cy="8890"/>
          </a:xfrm>
          <a:custGeom>
            <a:avLst/>
            <a:gdLst/>
            <a:ahLst/>
            <a:cxnLst/>
            <a:rect l="l" t="t" r="r" b="b"/>
            <a:pathLst>
              <a:path w="8115300" h="8890">
                <a:moveTo>
                  <a:pt x="0" y="0"/>
                </a:moveTo>
                <a:lnTo>
                  <a:pt x="8115193" y="0"/>
                </a:lnTo>
                <a:lnTo>
                  <a:pt x="8115193" y="8693"/>
                </a:lnTo>
                <a:lnTo>
                  <a:pt x="0" y="8693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2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144058" y="8087963"/>
            <a:ext cx="8115300" cy="8890"/>
          </a:xfrm>
          <a:custGeom>
            <a:avLst/>
            <a:gdLst/>
            <a:ahLst/>
            <a:cxnLst/>
            <a:rect l="l" t="t" r="r" b="b"/>
            <a:pathLst>
              <a:path w="8115300" h="8890">
                <a:moveTo>
                  <a:pt x="0" y="0"/>
                </a:moveTo>
                <a:lnTo>
                  <a:pt x="8115193" y="0"/>
                </a:lnTo>
                <a:lnTo>
                  <a:pt x="8115193" y="8693"/>
                </a:lnTo>
                <a:lnTo>
                  <a:pt x="0" y="8693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2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" name="object 7"/>
          <p:cNvGrpSpPr/>
          <p:nvPr/>
        </p:nvGrpSpPr>
        <p:grpSpPr>
          <a:xfrm>
            <a:off x="9144056" y="4585647"/>
            <a:ext cx="8115300" cy="4677410"/>
            <a:chOff x="9144056" y="4585647"/>
            <a:chExt cx="8115300" cy="4677410"/>
          </a:xfrm>
        </p:grpSpPr>
        <p:sp>
          <p:nvSpPr>
            <p:cNvPr id="8" name="object 8"/>
            <p:cNvSpPr/>
            <p:nvPr/>
          </p:nvSpPr>
          <p:spPr>
            <a:xfrm>
              <a:off x="9144057" y="9253952"/>
              <a:ext cx="8115300" cy="8890"/>
            </a:xfrm>
            <a:custGeom>
              <a:avLst/>
              <a:gdLst/>
              <a:ahLst/>
              <a:cxnLst/>
              <a:rect l="l" t="t" r="r" b="b"/>
              <a:pathLst>
                <a:path w="8115300" h="8890">
                  <a:moveTo>
                    <a:pt x="0" y="0"/>
                  </a:moveTo>
                  <a:lnTo>
                    <a:pt x="8115193" y="0"/>
                  </a:lnTo>
                  <a:lnTo>
                    <a:pt x="8115193" y="8693"/>
                  </a:lnTo>
                  <a:lnTo>
                    <a:pt x="0" y="8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5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9144051" y="4585651"/>
              <a:ext cx="8115300" cy="4672965"/>
            </a:xfrm>
            <a:custGeom>
              <a:avLst/>
              <a:gdLst/>
              <a:ahLst/>
              <a:cxnLst/>
              <a:rect l="l" t="t" r="r" b="b"/>
              <a:pathLst>
                <a:path w="8115300" h="4672965">
                  <a:moveTo>
                    <a:pt x="2434552" y="2531097"/>
                  </a:moveTo>
                  <a:lnTo>
                    <a:pt x="2431542" y="2492298"/>
                  </a:lnTo>
                  <a:lnTo>
                    <a:pt x="2421001" y="2455227"/>
                  </a:lnTo>
                  <a:lnTo>
                    <a:pt x="2403373" y="2420950"/>
                  </a:lnTo>
                  <a:lnTo>
                    <a:pt x="2379078" y="2390559"/>
                  </a:lnTo>
                  <a:lnTo>
                    <a:pt x="2349220" y="2365591"/>
                  </a:lnTo>
                  <a:lnTo>
                    <a:pt x="2315349" y="2347214"/>
                  </a:lnTo>
                  <a:lnTo>
                    <a:pt x="2278519" y="2335860"/>
                  </a:lnTo>
                  <a:lnTo>
                    <a:pt x="2239797" y="2331986"/>
                  </a:lnTo>
                  <a:lnTo>
                    <a:pt x="194767" y="2331986"/>
                  </a:lnTo>
                  <a:lnTo>
                    <a:pt x="156044" y="2335860"/>
                  </a:lnTo>
                  <a:lnTo>
                    <a:pt x="119214" y="2347214"/>
                  </a:lnTo>
                  <a:lnTo>
                    <a:pt x="85344" y="2365591"/>
                  </a:lnTo>
                  <a:lnTo>
                    <a:pt x="55486" y="2390559"/>
                  </a:lnTo>
                  <a:lnTo>
                    <a:pt x="31191" y="2420950"/>
                  </a:lnTo>
                  <a:lnTo>
                    <a:pt x="13563" y="2455227"/>
                  </a:lnTo>
                  <a:lnTo>
                    <a:pt x="3022" y="2492298"/>
                  </a:lnTo>
                  <a:lnTo>
                    <a:pt x="0" y="2531097"/>
                  </a:lnTo>
                  <a:lnTo>
                    <a:pt x="0" y="4672660"/>
                  </a:lnTo>
                  <a:lnTo>
                    <a:pt x="2434552" y="4672660"/>
                  </a:lnTo>
                  <a:lnTo>
                    <a:pt x="2434552" y="2531097"/>
                  </a:lnTo>
                  <a:close/>
                </a:path>
                <a:path w="8115300" h="4672965">
                  <a:moveTo>
                    <a:pt x="5274881" y="1131900"/>
                  </a:moveTo>
                  <a:lnTo>
                    <a:pt x="5269738" y="1087247"/>
                  </a:lnTo>
                  <a:lnTo>
                    <a:pt x="5255082" y="1046251"/>
                  </a:lnTo>
                  <a:lnTo>
                    <a:pt x="5232082" y="1010094"/>
                  </a:lnTo>
                  <a:lnTo>
                    <a:pt x="5201932" y="979932"/>
                  </a:lnTo>
                  <a:lnTo>
                    <a:pt x="5165763" y="956932"/>
                  </a:lnTo>
                  <a:lnTo>
                    <a:pt x="5124767" y="942289"/>
                  </a:lnTo>
                  <a:lnTo>
                    <a:pt x="5080114" y="937145"/>
                  </a:lnTo>
                  <a:lnTo>
                    <a:pt x="3035084" y="937145"/>
                  </a:lnTo>
                  <a:lnTo>
                    <a:pt x="2990431" y="942289"/>
                  </a:lnTo>
                  <a:lnTo>
                    <a:pt x="2949435" y="956932"/>
                  </a:lnTo>
                  <a:lnTo>
                    <a:pt x="2913265" y="979932"/>
                  </a:lnTo>
                  <a:lnTo>
                    <a:pt x="2883103" y="1010094"/>
                  </a:lnTo>
                  <a:lnTo>
                    <a:pt x="2860116" y="1046251"/>
                  </a:lnTo>
                  <a:lnTo>
                    <a:pt x="2845460" y="1087247"/>
                  </a:lnTo>
                  <a:lnTo>
                    <a:pt x="2840317" y="1131900"/>
                  </a:lnTo>
                  <a:lnTo>
                    <a:pt x="2840317" y="4672647"/>
                  </a:lnTo>
                  <a:lnTo>
                    <a:pt x="5274881" y="4672647"/>
                  </a:lnTo>
                  <a:lnTo>
                    <a:pt x="5274881" y="1131900"/>
                  </a:lnTo>
                  <a:close/>
                </a:path>
                <a:path w="8115300" h="4672965">
                  <a:moveTo>
                    <a:pt x="8115198" y="199110"/>
                  </a:moveTo>
                  <a:lnTo>
                    <a:pt x="8112176" y="160312"/>
                  </a:lnTo>
                  <a:lnTo>
                    <a:pt x="8101635" y="123240"/>
                  </a:lnTo>
                  <a:lnTo>
                    <a:pt x="8084007" y="88976"/>
                  </a:lnTo>
                  <a:lnTo>
                    <a:pt x="8059712" y="58572"/>
                  </a:lnTo>
                  <a:lnTo>
                    <a:pt x="8029854" y="33616"/>
                  </a:lnTo>
                  <a:lnTo>
                    <a:pt x="7995983" y="15227"/>
                  </a:lnTo>
                  <a:lnTo>
                    <a:pt x="7959153" y="3873"/>
                  </a:lnTo>
                  <a:lnTo>
                    <a:pt x="7920431" y="0"/>
                  </a:lnTo>
                  <a:lnTo>
                    <a:pt x="5875401" y="0"/>
                  </a:lnTo>
                  <a:lnTo>
                    <a:pt x="5836678" y="3873"/>
                  </a:lnTo>
                  <a:lnTo>
                    <a:pt x="5799848" y="15227"/>
                  </a:lnTo>
                  <a:lnTo>
                    <a:pt x="5765978" y="33616"/>
                  </a:lnTo>
                  <a:lnTo>
                    <a:pt x="5736120" y="58572"/>
                  </a:lnTo>
                  <a:lnTo>
                    <a:pt x="5711825" y="88976"/>
                  </a:lnTo>
                  <a:lnTo>
                    <a:pt x="5694197" y="123240"/>
                  </a:lnTo>
                  <a:lnTo>
                    <a:pt x="5683656" y="160312"/>
                  </a:lnTo>
                  <a:lnTo>
                    <a:pt x="5680634" y="199110"/>
                  </a:lnTo>
                  <a:lnTo>
                    <a:pt x="5680634" y="4672660"/>
                  </a:lnTo>
                  <a:lnTo>
                    <a:pt x="8115198" y="4672660"/>
                  </a:lnTo>
                  <a:lnTo>
                    <a:pt x="8115198" y="199110"/>
                  </a:lnTo>
                  <a:close/>
                </a:path>
              </a:pathLst>
            </a:custGeom>
            <a:solidFill>
              <a:srgbClr val="00BE6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4824693" y="4585647"/>
              <a:ext cx="2434590" cy="4672965"/>
            </a:xfrm>
            <a:custGeom>
              <a:avLst/>
              <a:gdLst/>
              <a:ahLst/>
              <a:cxnLst/>
              <a:rect l="l" t="t" r="r" b="b"/>
              <a:pathLst>
                <a:path w="2434590" h="4672965">
                  <a:moveTo>
                    <a:pt x="2434558" y="4672652"/>
                  </a:moveTo>
                  <a:lnTo>
                    <a:pt x="0" y="4672652"/>
                  </a:lnTo>
                  <a:lnTo>
                    <a:pt x="0" y="199111"/>
                  </a:lnTo>
                  <a:lnTo>
                    <a:pt x="3021" y="160313"/>
                  </a:lnTo>
                  <a:lnTo>
                    <a:pt x="13558" y="123242"/>
                  </a:lnTo>
                  <a:lnTo>
                    <a:pt x="31187" y="88971"/>
                  </a:lnTo>
                  <a:lnTo>
                    <a:pt x="55484" y="58573"/>
                  </a:lnTo>
                  <a:lnTo>
                    <a:pt x="85338" y="33611"/>
                  </a:lnTo>
                  <a:lnTo>
                    <a:pt x="119212" y="15230"/>
                  </a:lnTo>
                  <a:lnTo>
                    <a:pt x="156042" y="3877"/>
                  </a:lnTo>
                  <a:lnTo>
                    <a:pt x="194764" y="0"/>
                  </a:lnTo>
                  <a:lnTo>
                    <a:pt x="2239793" y="0"/>
                  </a:lnTo>
                  <a:lnTo>
                    <a:pt x="2278514" y="3877"/>
                  </a:lnTo>
                  <a:lnTo>
                    <a:pt x="2315344" y="15230"/>
                  </a:lnTo>
                  <a:lnTo>
                    <a:pt x="2349218" y="33611"/>
                  </a:lnTo>
                  <a:lnTo>
                    <a:pt x="2379072" y="58573"/>
                  </a:lnTo>
                  <a:lnTo>
                    <a:pt x="2403370" y="88971"/>
                  </a:lnTo>
                  <a:lnTo>
                    <a:pt x="2420999" y="123242"/>
                  </a:lnTo>
                  <a:lnTo>
                    <a:pt x="2431537" y="160313"/>
                  </a:lnTo>
                  <a:lnTo>
                    <a:pt x="2434558" y="199111"/>
                  </a:lnTo>
                  <a:lnTo>
                    <a:pt x="2434558" y="4672652"/>
                  </a:lnTo>
                  <a:close/>
                </a:path>
              </a:pathLst>
            </a:custGeom>
            <a:solidFill>
              <a:srgbClr val="002F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1984374" y="5522786"/>
              <a:ext cx="2434590" cy="3735704"/>
            </a:xfrm>
            <a:custGeom>
              <a:avLst/>
              <a:gdLst/>
              <a:ahLst/>
              <a:cxnLst/>
              <a:rect l="l" t="t" r="r" b="b"/>
              <a:pathLst>
                <a:path w="2434590" h="3735704">
                  <a:moveTo>
                    <a:pt x="2434557" y="3735513"/>
                  </a:moveTo>
                  <a:lnTo>
                    <a:pt x="0" y="3735513"/>
                  </a:lnTo>
                  <a:lnTo>
                    <a:pt x="0" y="194764"/>
                  </a:lnTo>
                  <a:lnTo>
                    <a:pt x="5143" y="150107"/>
                  </a:lnTo>
                  <a:lnTo>
                    <a:pt x="19796" y="109112"/>
                  </a:lnTo>
                  <a:lnTo>
                    <a:pt x="42787" y="72949"/>
                  </a:lnTo>
                  <a:lnTo>
                    <a:pt x="72949" y="42787"/>
                  </a:lnTo>
                  <a:lnTo>
                    <a:pt x="109112" y="19796"/>
                  </a:lnTo>
                  <a:lnTo>
                    <a:pt x="150106" y="5143"/>
                  </a:lnTo>
                  <a:lnTo>
                    <a:pt x="194764" y="0"/>
                  </a:lnTo>
                  <a:lnTo>
                    <a:pt x="2239794" y="0"/>
                  </a:lnTo>
                  <a:lnTo>
                    <a:pt x="2284451" y="5143"/>
                  </a:lnTo>
                  <a:lnTo>
                    <a:pt x="2325446" y="19796"/>
                  </a:lnTo>
                  <a:lnTo>
                    <a:pt x="2361609" y="42787"/>
                  </a:lnTo>
                  <a:lnTo>
                    <a:pt x="2391770" y="72949"/>
                  </a:lnTo>
                  <a:lnTo>
                    <a:pt x="2414761" y="109112"/>
                  </a:lnTo>
                  <a:lnTo>
                    <a:pt x="2429414" y="150107"/>
                  </a:lnTo>
                  <a:lnTo>
                    <a:pt x="2434557" y="194764"/>
                  </a:lnTo>
                  <a:lnTo>
                    <a:pt x="2434557" y="3735513"/>
                  </a:lnTo>
                  <a:close/>
                </a:path>
              </a:pathLst>
            </a:custGeom>
            <a:solidFill>
              <a:srgbClr val="3D90C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/>
          <p:nvPr/>
        </p:nvSpPr>
        <p:spPr>
          <a:xfrm>
            <a:off x="0" y="9197639"/>
            <a:ext cx="763270" cy="1089660"/>
          </a:xfrm>
          <a:custGeom>
            <a:avLst/>
            <a:gdLst/>
            <a:ahLst/>
            <a:cxnLst/>
            <a:rect l="l" t="t" r="r" b="b"/>
            <a:pathLst>
              <a:path w="763270" h="1089659">
                <a:moveTo>
                  <a:pt x="762792" y="1089360"/>
                </a:moveTo>
                <a:lnTo>
                  <a:pt x="0" y="1089360"/>
                </a:lnTo>
                <a:lnTo>
                  <a:pt x="0" y="0"/>
                </a:lnTo>
                <a:lnTo>
                  <a:pt x="43344" y="14677"/>
                </a:lnTo>
                <a:lnTo>
                  <a:pt x="91411" y="33445"/>
                </a:lnTo>
                <a:lnTo>
                  <a:pt x="138403" y="54344"/>
                </a:lnTo>
                <a:lnTo>
                  <a:pt x="184318" y="77371"/>
                </a:lnTo>
                <a:lnTo>
                  <a:pt x="229157" y="102529"/>
                </a:lnTo>
                <a:lnTo>
                  <a:pt x="272920" y="129815"/>
                </a:lnTo>
                <a:lnTo>
                  <a:pt x="329527" y="170767"/>
                </a:lnTo>
                <a:lnTo>
                  <a:pt x="375962" y="206796"/>
                </a:lnTo>
                <a:lnTo>
                  <a:pt x="412227" y="237901"/>
                </a:lnTo>
                <a:lnTo>
                  <a:pt x="473551" y="301891"/>
                </a:lnTo>
                <a:lnTo>
                  <a:pt x="506772" y="340559"/>
                </a:lnTo>
                <a:lnTo>
                  <a:pt x="537985" y="380089"/>
                </a:lnTo>
                <a:lnTo>
                  <a:pt x="567187" y="420480"/>
                </a:lnTo>
                <a:lnTo>
                  <a:pt x="594381" y="461732"/>
                </a:lnTo>
                <a:lnTo>
                  <a:pt x="619565" y="503845"/>
                </a:lnTo>
                <a:lnTo>
                  <a:pt x="642739" y="546819"/>
                </a:lnTo>
                <a:lnTo>
                  <a:pt x="663904" y="590655"/>
                </a:lnTo>
                <a:lnTo>
                  <a:pt x="683060" y="635352"/>
                </a:lnTo>
                <a:lnTo>
                  <a:pt x="700206" y="680910"/>
                </a:lnTo>
                <a:lnTo>
                  <a:pt x="715343" y="727329"/>
                </a:lnTo>
                <a:lnTo>
                  <a:pt x="728471" y="774609"/>
                </a:lnTo>
                <a:lnTo>
                  <a:pt x="739589" y="822751"/>
                </a:lnTo>
                <a:lnTo>
                  <a:pt x="748698" y="871753"/>
                </a:lnTo>
                <a:lnTo>
                  <a:pt x="755797" y="921617"/>
                </a:lnTo>
                <a:lnTo>
                  <a:pt x="760887" y="972342"/>
                </a:lnTo>
                <a:lnTo>
                  <a:pt x="762812" y="1004583"/>
                </a:lnTo>
                <a:lnTo>
                  <a:pt x="762792" y="1089360"/>
                </a:lnTo>
                <a:close/>
              </a:path>
            </a:pathLst>
          </a:custGeom>
          <a:solidFill>
            <a:srgbClr val="00BE62">
              <a:alpha val="991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0" y="7987331"/>
            <a:ext cx="763270" cy="1108710"/>
          </a:xfrm>
          <a:custGeom>
            <a:avLst/>
            <a:gdLst/>
            <a:ahLst/>
            <a:cxnLst/>
            <a:rect l="l" t="t" r="r" b="b"/>
            <a:pathLst>
              <a:path w="763270" h="1108709">
                <a:moveTo>
                  <a:pt x="0" y="1108565"/>
                </a:moveTo>
                <a:lnTo>
                  <a:pt x="0" y="0"/>
                </a:lnTo>
                <a:lnTo>
                  <a:pt x="762447" y="0"/>
                </a:lnTo>
                <a:lnTo>
                  <a:pt x="762812" y="9629"/>
                </a:lnTo>
                <a:lnTo>
                  <a:pt x="762812" y="112037"/>
                </a:lnTo>
                <a:lnTo>
                  <a:pt x="758706" y="169113"/>
                </a:lnTo>
                <a:lnTo>
                  <a:pt x="746857" y="252898"/>
                </a:lnTo>
                <a:lnTo>
                  <a:pt x="738510" y="294426"/>
                </a:lnTo>
                <a:lnTo>
                  <a:pt x="728614" y="335559"/>
                </a:lnTo>
                <a:lnTo>
                  <a:pt x="717169" y="376298"/>
                </a:lnTo>
                <a:lnTo>
                  <a:pt x="704175" y="416643"/>
                </a:lnTo>
                <a:lnTo>
                  <a:pt x="686365" y="464936"/>
                </a:lnTo>
                <a:lnTo>
                  <a:pt x="666605" y="512005"/>
                </a:lnTo>
                <a:lnTo>
                  <a:pt x="644894" y="557851"/>
                </a:lnTo>
                <a:lnTo>
                  <a:pt x="621234" y="602473"/>
                </a:lnTo>
                <a:lnTo>
                  <a:pt x="595623" y="645871"/>
                </a:lnTo>
                <a:lnTo>
                  <a:pt x="568063" y="688045"/>
                </a:lnTo>
                <a:lnTo>
                  <a:pt x="538552" y="728996"/>
                </a:lnTo>
                <a:lnTo>
                  <a:pt x="507092" y="768723"/>
                </a:lnTo>
                <a:lnTo>
                  <a:pt x="473681" y="807226"/>
                </a:lnTo>
                <a:lnTo>
                  <a:pt x="438320" y="844505"/>
                </a:lnTo>
                <a:lnTo>
                  <a:pt x="397380" y="882093"/>
                </a:lnTo>
                <a:lnTo>
                  <a:pt x="356166" y="917000"/>
                </a:lnTo>
                <a:lnTo>
                  <a:pt x="314680" y="949227"/>
                </a:lnTo>
                <a:lnTo>
                  <a:pt x="272921" y="978773"/>
                </a:lnTo>
                <a:lnTo>
                  <a:pt x="230889" y="1005639"/>
                </a:lnTo>
                <a:lnTo>
                  <a:pt x="188584" y="1029824"/>
                </a:lnTo>
                <a:lnTo>
                  <a:pt x="146007" y="1051328"/>
                </a:lnTo>
                <a:lnTo>
                  <a:pt x="103157" y="1070152"/>
                </a:lnTo>
                <a:lnTo>
                  <a:pt x="55309" y="1089470"/>
                </a:lnTo>
                <a:lnTo>
                  <a:pt x="6783" y="1106525"/>
                </a:lnTo>
                <a:lnTo>
                  <a:pt x="0" y="1108565"/>
                </a:lnTo>
                <a:close/>
              </a:path>
            </a:pathLst>
          </a:custGeom>
          <a:solidFill>
            <a:srgbClr val="002F83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4" name="object 14"/>
          <p:cNvGrpSpPr/>
          <p:nvPr/>
        </p:nvGrpSpPr>
        <p:grpSpPr>
          <a:xfrm>
            <a:off x="0" y="31239"/>
            <a:ext cx="4217670" cy="2633980"/>
            <a:chOff x="0" y="31239"/>
            <a:chExt cx="4217670" cy="2633980"/>
          </a:xfrm>
        </p:grpSpPr>
        <p:sp>
          <p:nvSpPr>
            <p:cNvPr id="15" name="object 15"/>
            <p:cNvSpPr/>
            <p:nvPr/>
          </p:nvSpPr>
          <p:spPr>
            <a:xfrm>
              <a:off x="0" y="31239"/>
              <a:ext cx="4217670" cy="2633980"/>
            </a:xfrm>
            <a:custGeom>
              <a:avLst/>
              <a:gdLst/>
              <a:ahLst/>
              <a:cxnLst/>
              <a:rect l="l" t="t" r="r" b="b"/>
              <a:pathLst>
                <a:path w="4217670" h="2633980">
                  <a:moveTo>
                    <a:pt x="4217455" y="2633681"/>
                  </a:moveTo>
                  <a:lnTo>
                    <a:pt x="0" y="2633681"/>
                  </a:lnTo>
                  <a:lnTo>
                    <a:pt x="0" y="0"/>
                  </a:lnTo>
                  <a:lnTo>
                    <a:pt x="4217455" y="0"/>
                  </a:lnTo>
                  <a:lnTo>
                    <a:pt x="4217455" y="2633681"/>
                  </a:lnTo>
                  <a:close/>
                </a:path>
              </a:pathLst>
            </a:custGeom>
            <a:solidFill>
              <a:srgbClr val="002F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76907" y="49946"/>
              <a:ext cx="2781299" cy="2400299"/>
            </a:xfrm>
            <a:prstGeom prst="rect">
              <a:avLst/>
            </a:prstGeom>
          </p:spPr>
        </p:pic>
      </p:grp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754606" y="3088340"/>
            <a:ext cx="11100435" cy="9372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5950" spc="155" dirty="0"/>
              <a:t>Growth</a:t>
            </a:r>
            <a:r>
              <a:rPr sz="5950" spc="-25" dirty="0"/>
              <a:t> </a:t>
            </a:r>
            <a:r>
              <a:rPr sz="5950" spc="125" dirty="0"/>
              <a:t>&amp;</a:t>
            </a:r>
            <a:r>
              <a:rPr sz="5950" spc="-20" dirty="0"/>
              <a:t> </a:t>
            </a:r>
            <a:r>
              <a:rPr sz="5950" spc="130" dirty="0"/>
              <a:t>Revenue</a:t>
            </a:r>
            <a:r>
              <a:rPr sz="5950" spc="-25" dirty="0"/>
              <a:t> </a:t>
            </a:r>
            <a:r>
              <a:rPr sz="5950" spc="85" dirty="0"/>
              <a:t>Projection</a:t>
            </a:r>
            <a:endParaRPr sz="5950"/>
          </a:p>
        </p:txBody>
      </p:sp>
      <p:sp>
        <p:nvSpPr>
          <p:cNvPr id="18" name="object 18"/>
          <p:cNvSpPr txBox="1"/>
          <p:nvPr/>
        </p:nvSpPr>
        <p:spPr>
          <a:xfrm>
            <a:off x="364207" y="5480810"/>
            <a:ext cx="5889625" cy="22879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400" b="1" spc="125" dirty="0">
                <a:solidFill>
                  <a:srgbClr val="002F83"/>
                </a:solidFill>
                <a:latin typeface="Arial"/>
                <a:cs typeface="Arial"/>
              </a:rPr>
              <a:t>46%</a:t>
            </a:r>
            <a:endParaRPr sz="6400">
              <a:latin typeface="Arial"/>
              <a:cs typeface="Arial"/>
            </a:endParaRPr>
          </a:p>
          <a:p>
            <a:pPr marL="781685" marR="5080" indent="144780">
              <a:lnSpc>
                <a:spcPts val="5030"/>
              </a:lnSpc>
              <a:spcBef>
                <a:spcPts val="175"/>
              </a:spcBef>
            </a:pPr>
            <a:r>
              <a:rPr sz="4200" b="1" spc="65" dirty="0">
                <a:solidFill>
                  <a:srgbClr val="011742"/>
                </a:solidFill>
                <a:latin typeface="Arial"/>
                <a:cs typeface="Arial"/>
              </a:rPr>
              <a:t>Company</a:t>
            </a:r>
            <a:r>
              <a:rPr sz="4200" b="1" spc="-25" dirty="0">
                <a:solidFill>
                  <a:srgbClr val="011742"/>
                </a:solidFill>
                <a:latin typeface="Arial"/>
                <a:cs typeface="Arial"/>
              </a:rPr>
              <a:t> </a:t>
            </a:r>
            <a:r>
              <a:rPr sz="4200" b="1" spc="65" dirty="0">
                <a:solidFill>
                  <a:srgbClr val="011742"/>
                </a:solidFill>
                <a:latin typeface="Arial"/>
                <a:cs typeface="Arial"/>
              </a:rPr>
              <a:t>Revenue </a:t>
            </a:r>
            <a:r>
              <a:rPr sz="4200" b="1" spc="75" dirty="0">
                <a:solidFill>
                  <a:srgbClr val="011742"/>
                </a:solidFill>
                <a:latin typeface="Arial"/>
                <a:cs typeface="Arial"/>
              </a:rPr>
              <a:t>Growth</a:t>
            </a:r>
            <a:endParaRPr sz="42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3188953" y="2768775"/>
            <a:ext cx="4729480" cy="14605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5499"/>
              </a:lnSpc>
              <a:spcBef>
                <a:spcPts val="100"/>
              </a:spcBef>
            </a:pPr>
            <a:r>
              <a:rPr sz="2500" spc="90" dirty="0">
                <a:solidFill>
                  <a:srgbClr val="011742"/>
                </a:solidFill>
                <a:latin typeface="Arial"/>
                <a:cs typeface="Arial"/>
              </a:rPr>
              <a:t>Mid-</a:t>
            </a:r>
            <a:r>
              <a:rPr sz="2500" spc="180" dirty="0">
                <a:solidFill>
                  <a:srgbClr val="011742"/>
                </a:solidFill>
                <a:latin typeface="Arial"/>
                <a:cs typeface="Arial"/>
              </a:rPr>
              <a:t>2026,</a:t>
            </a:r>
            <a:r>
              <a:rPr sz="2500" spc="30" dirty="0">
                <a:solidFill>
                  <a:srgbClr val="011742"/>
                </a:solidFill>
                <a:latin typeface="Arial"/>
                <a:cs typeface="Arial"/>
              </a:rPr>
              <a:t> </a:t>
            </a:r>
            <a:r>
              <a:rPr sz="2500" spc="140" dirty="0">
                <a:solidFill>
                  <a:srgbClr val="011742"/>
                </a:solidFill>
                <a:latin typeface="Arial"/>
                <a:cs typeface="Arial"/>
              </a:rPr>
              <a:t>the</a:t>
            </a:r>
            <a:r>
              <a:rPr sz="2500" spc="30" dirty="0">
                <a:solidFill>
                  <a:srgbClr val="011742"/>
                </a:solidFill>
                <a:latin typeface="Arial"/>
                <a:cs typeface="Arial"/>
              </a:rPr>
              <a:t> </a:t>
            </a:r>
            <a:r>
              <a:rPr sz="2500" spc="110" dirty="0">
                <a:solidFill>
                  <a:srgbClr val="011742"/>
                </a:solidFill>
                <a:latin typeface="Arial"/>
                <a:cs typeface="Arial"/>
              </a:rPr>
              <a:t>number</a:t>
            </a:r>
            <a:r>
              <a:rPr sz="2500" spc="30" dirty="0">
                <a:solidFill>
                  <a:srgbClr val="011742"/>
                </a:solidFill>
                <a:latin typeface="Arial"/>
                <a:cs typeface="Arial"/>
              </a:rPr>
              <a:t> </a:t>
            </a:r>
            <a:r>
              <a:rPr sz="2500" spc="170" dirty="0">
                <a:solidFill>
                  <a:srgbClr val="011742"/>
                </a:solidFill>
                <a:latin typeface="Arial"/>
                <a:cs typeface="Arial"/>
              </a:rPr>
              <a:t>of </a:t>
            </a:r>
            <a:r>
              <a:rPr sz="2500" spc="165" dirty="0">
                <a:solidFill>
                  <a:srgbClr val="011742"/>
                </a:solidFill>
                <a:latin typeface="Arial"/>
                <a:cs typeface="Arial"/>
              </a:rPr>
              <a:t>product</a:t>
            </a:r>
            <a:r>
              <a:rPr sz="2500" spc="15" dirty="0">
                <a:solidFill>
                  <a:srgbClr val="011742"/>
                </a:solidFill>
                <a:latin typeface="Arial"/>
                <a:cs typeface="Arial"/>
              </a:rPr>
              <a:t> </a:t>
            </a:r>
            <a:r>
              <a:rPr sz="2500" spc="110" dirty="0">
                <a:solidFill>
                  <a:srgbClr val="011742"/>
                </a:solidFill>
                <a:latin typeface="Arial"/>
                <a:cs typeface="Arial"/>
              </a:rPr>
              <a:t>users</a:t>
            </a:r>
            <a:r>
              <a:rPr sz="2500" spc="15" dirty="0">
                <a:solidFill>
                  <a:srgbClr val="011742"/>
                </a:solidFill>
                <a:latin typeface="Arial"/>
                <a:cs typeface="Arial"/>
              </a:rPr>
              <a:t> </a:t>
            </a:r>
            <a:r>
              <a:rPr sz="2500" spc="125" dirty="0">
                <a:solidFill>
                  <a:srgbClr val="011742"/>
                </a:solidFill>
                <a:latin typeface="Arial"/>
                <a:cs typeface="Arial"/>
              </a:rPr>
              <a:t>should</a:t>
            </a:r>
            <a:r>
              <a:rPr sz="2500" spc="15" dirty="0">
                <a:solidFill>
                  <a:srgbClr val="011742"/>
                </a:solidFill>
                <a:latin typeface="Arial"/>
                <a:cs typeface="Arial"/>
              </a:rPr>
              <a:t> </a:t>
            </a:r>
            <a:r>
              <a:rPr sz="2500" spc="100" dirty="0">
                <a:solidFill>
                  <a:srgbClr val="011742"/>
                </a:solidFill>
                <a:latin typeface="Arial"/>
                <a:cs typeface="Arial"/>
              </a:rPr>
              <a:t>increase </a:t>
            </a:r>
            <a:r>
              <a:rPr sz="2500" spc="155" dirty="0">
                <a:solidFill>
                  <a:srgbClr val="011742"/>
                </a:solidFill>
                <a:latin typeface="Arial"/>
                <a:cs typeface="Arial"/>
              </a:rPr>
              <a:t>by</a:t>
            </a:r>
            <a:r>
              <a:rPr sz="2500" spc="5" dirty="0">
                <a:solidFill>
                  <a:srgbClr val="011742"/>
                </a:solidFill>
                <a:latin typeface="Arial"/>
                <a:cs typeface="Arial"/>
              </a:rPr>
              <a:t> </a:t>
            </a:r>
            <a:r>
              <a:rPr sz="2500" spc="140" dirty="0">
                <a:solidFill>
                  <a:srgbClr val="011742"/>
                </a:solidFill>
                <a:latin typeface="Arial"/>
                <a:cs typeface="Arial"/>
              </a:rPr>
              <a:t>200K</a:t>
            </a:r>
            <a:endParaRPr sz="25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9502485" y="7737568"/>
            <a:ext cx="871219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200" b="1" spc="365" dirty="0">
                <a:solidFill>
                  <a:srgbClr val="011742"/>
                </a:solidFill>
                <a:latin typeface="Arial"/>
                <a:cs typeface="Arial"/>
              </a:rPr>
              <a:t>5M</a:t>
            </a:r>
            <a:endParaRPr sz="42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9627351" y="8458579"/>
            <a:ext cx="6216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145" dirty="0">
                <a:solidFill>
                  <a:srgbClr val="011742"/>
                </a:solidFill>
                <a:latin typeface="Arial"/>
                <a:cs typeface="Arial"/>
              </a:rPr>
              <a:t>2024</a:t>
            </a:r>
            <a:endParaRPr sz="18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2153810" y="7737568"/>
            <a:ext cx="1587500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200" b="1" spc="100" dirty="0">
                <a:solidFill>
                  <a:srgbClr val="FFFFFF"/>
                </a:solidFill>
                <a:latin typeface="Arial"/>
                <a:cs typeface="Arial"/>
              </a:rPr>
              <a:t>12.5M</a:t>
            </a:r>
            <a:endParaRPr sz="42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2637203" y="8458579"/>
            <a:ext cx="6210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145" dirty="0">
                <a:solidFill>
                  <a:srgbClr val="FFFFFF"/>
                </a:solidFill>
                <a:latin typeface="Arial"/>
                <a:cs typeface="Arial"/>
              </a:rPr>
              <a:t>2025</a:t>
            </a:r>
            <a:endParaRPr sz="18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5126141" y="7737568"/>
            <a:ext cx="1662430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200" b="1" spc="215" dirty="0">
                <a:solidFill>
                  <a:srgbClr val="FFFFFF"/>
                </a:solidFill>
                <a:latin typeface="Arial"/>
                <a:cs typeface="Arial"/>
              </a:rPr>
              <a:t>27.5M</a:t>
            </a:r>
            <a:endParaRPr sz="42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5646593" y="8458579"/>
            <a:ext cx="6216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145" dirty="0">
                <a:solidFill>
                  <a:srgbClr val="FFFFFF"/>
                </a:solidFill>
                <a:latin typeface="Arial"/>
                <a:cs typeface="Arial"/>
              </a:rPr>
              <a:t>2026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11742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</TotalTime>
  <Words>563</Words>
  <Application>Microsoft Macintosh PowerPoint</Application>
  <PresentationFormat>Custom</PresentationFormat>
  <Paragraphs>102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Times New Roman</vt:lpstr>
      <vt:lpstr>Verdana</vt:lpstr>
      <vt:lpstr>Wingdings</vt:lpstr>
      <vt:lpstr>Office Theme</vt:lpstr>
      <vt:lpstr>PowerPoint Presentation</vt:lpstr>
      <vt:lpstr>About</vt:lpstr>
      <vt:lpstr>Our Mision</vt:lpstr>
      <vt:lpstr>PowerPoint Presentation</vt:lpstr>
      <vt:lpstr>The Problem We Solve</vt:lpstr>
      <vt:lpstr>PowerPoint Presentation</vt:lpstr>
      <vt:lpstr>PowerPoint Presentation</vt:lpstr>
      <vt:lpstr>The roadmap shows the goals we need to achieve in Year 1</vt:lpstr>
      <vt:lpstr>Growth &amp; Revenue Projection</vt:lpstr>
      <vt:lpstr>Product(ReuelAI) Pricing Plans</vt:lpstr>
      <vt:lpstr>Client Success Stories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RITS Presentation updated</dc:title>
  <dc:creator>Clintin Apongnwu</dc:creator>
  <cp:keywords>DAFxbqtC1SE,BAEErg7UHMg</cp:keywords>
  <cp:lastModifiedBy>NOVA VETS</cp:lastModifiedBy>
  <cp:revision>2</cp:revision>
  <dcterms:created xsi:type="dcterms:W3CDTF">2023-10-28T13:41:26Z</dcterms:created>
  <dcterms:modified xsi:type="dcterms:W3CDTF">2023-10-28T13:49:05Z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2023-10-28T00:00:00Z</vt:filetime>
  </property>
  <property fmtid="{D5CDD505-2E9C-101B-9397-08002B2CF9AE}" pid="3" name="Creator">
    <vt:lpwstr>Canva</vt:lpwstr>
  </property>
  <property fmtid="{D5CDD505-2E9C-101B-9397-08002B2CF9AE}" pid="4" name="LastSaved">
    <vt:filetime>2023-10-28T00:00:00Z</vt:filetime>
  </property>
  <property fmtid="{D5CDD505-2E9C-101B-9397-08002B2CF9AE}" pid="5" name="Producer">
    <vt:lpwstr>Canva</vt:lpwstr>
  </property>
</Properties>
</file>